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55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hyperlink" Target="https://github.com/atahabilder1/IBM-Data-Science-Certificate/blob/main/jupyter-labs-eda-sql-coursera_sqllite.ipynb" TargetMode="Externa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diagrams/_rels/data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hyperlink" Target="https://github.com/atahabilder1/IBM-Data-Science-Certificate/blob/main/lab-jupyter-launch-site-location-v2.ipynb" TargetMode="Externa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diagrams/_rels/data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svg"/><Relationship Id="rId7" Type="http://schemas.openxmlformats.org/officeDocument/2006/relationships/image" Target="../media/image28.svg"/><Relationship Id="rId2" Type="http://schemas.openxmlformats.org/officeDocument/2006/relationships/image" Target="../media/image37.png"/><Relationship Id="rId1" Type="http://schemas.openxmlformats.org/officeDocument/2006/relationships/hyperlink" Target="https://github.com/atahabilder1/IBM-Data-Science-Certificate/blob/main/SpaceX-Machine-Learning-Prediction-Part-5-v1.ipynb" TargetMode="External"/><Relationship Id="rId6" Type="http://schemas.openxmlformats.org/officeDocument/2006/relationships/image" Target="../media/image27.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github.com/atahabilder1/IBM-Data-Science-Certificate/blob/main/jupyter-labs-eda-sql-coursera_sqllite.ipynb" TargetMode="External"/><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hyperlink" Target="https://github.com/atahabilder1/IBM-Data-Science-Certificate/blob/main/lab-jupyter-launch-site-location-v2.ipynb"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9.png"/><Relationship Id="rId7" Type="http://schemas.openxmlformats.org/officeDocument/2006/relationships/image" Target="../media/image35.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40.svg"/><Relationship Id="rId9" Type="http://schemas.openxmlformats.org/officeDocument/2006/relationships/hyperlink" Target="https://github.com/atahabilder1/IBM-Data-Science-Certificate/blob/main/SpaceX-Machine-Learning-Prediction-Part-5-v1.ipynb"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9A28EB-6290-4A37-AB7A-5CE98E917E6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08188DF-E66B-4C0D-B69E-A534E2D42B72}">
      <dgm:prSet/>
      <dgm:spPr/>
      <dgm:t>
        <a:bodyPr/>
        <a:lstStyle/>
        <a:p>
          <a:pPr>
            <a:defRPr cap="all"/>
          </a:pPr>
          <a:r>
            <a:rPr lang="en-US" b="1"/>
            <a:t>Executive Summary</a:t>
          </a:r>
          <a:endParaRPr lang="en-US"/>
        </a:p>
      </dgm:t>
    </dgm:pt>
    <dgm:pt modelId="{16782711-CFC5-4278-8B9C-08F97CEACD05}" type="parTrans" cxnId="{421365CB-BE75-4BB2-8D92-432D1FFD8190}">
      <dgm:prSet/>
      <dgm:spPr/>
      <dgm:t>
        <a:bodyPr/>
        <a:lstStyle/>
        <a:p>
          <a:endParaRPr lang="en-US"/>
        </a:p>
      </dgm:t>
    </dgm:pt>
    <dgm:pt modelId="{9A3073AF-14E7-4171-8347-6CA9A77A60D4}" type="sibTrans" cxnId="{421365CB-BE75-4BB2-8D92-432D1FFD8190}">
      <dgm:prSet/>
      <dgm:spPr/>
      <dgm:t>
        <a:bodyPr/>
        <a:lstStyle/>
        <a:p>
          <a:endParaRPr lang="en-US"/>
        </a:p>
      </dgm:t>
    </dgm:pt>
    <dgm:pt modelId="{E7A55450-D59E-4AAA-9335-3304129E5CDD}">
      <dgm:prSet/>
      <dgm:spPr/>
      <dgm:t>
        <a:bodyPr/>
        <a:lstStyle/>
        <a:p>
          <a:pPr>
            <a:defRPr cap="all"/>
          </a:pPr>
          <a:r>
            <a:rPr lang="en-US" b="1"/>
            <a:t>Introduction</a:t>
          </a:r>
          <a:endParaRPr lang="en-US"/>
        </a:p>
      </dgm:t>
    </dgm:pt>
    <dgm:pt modelId="{DB8277D0-739C-4280-B05D-78E72DD1C911}" type="parTrans" cxnId="{A90753BF-E5A8-4184-A1A4-332EBFFB8BA4}">
      <dgm:prSet/>
      <dgm:spPr/>
      <dgm:t>
        <a:bodyPr/>
        <a:lstStyle/>
        <a:p>
          <a:endParaRPr lang="en-US"/>
        </a:p>
      </dgm:t>
    </dgm:pt>
    <dgm:pt modelId="{65DEE5B6-C147-42ED-9BC4-DCDF0A1EBF07}" type="sibTrans" cxnId="{A90753BF-E5A8-4184-A1A4-332EBFFB8BA4}">
      <dgm:prSet/>
      <dgm:spPr/>
      <dgm:t>
        <a:bodyPr/>
        <a:lstStyle/>
        <a:p>
          <a:endParaRPr lang="en-US"/>
        </a:p>
      </dgm:t>
    </dgm:pt>
    <dgm:pt modelId="{4758FD88-1541-4491-874B-E83CDBD7041A}">
      <dgm:prSet/>
      <dgm:spPr/>
      <dgm:t>
        <a:bodyPr/>
        <a:lstStyle/>
        <a:p>
          <a:pPr>
            <a:defRPr cap="all"/>
          </a:pPr>
          <a:r>
            <a:rPr lang="en-US" b="1"/>
            <a:t>Methodology</a:t>
          </a:r>
          <a:endParaRPr lang="en-US"/>
        </a:p>
      </dgm:t>
    </dgm:pt>
    <dgm:pt modelId="{713CB4B2-E42D-4279-8683-DC5D99EE8C67}" type="parTrans" cxnId="{3337EF1B-1D1C-428E-9A16-07AA13A26F33}">
      <dgm:prSet/>
      <dgm:spPr/>
      <dgm:t>
        <a:bodyPr/>
        <a:lstStyle/>
        <a:p>
          <a:endParaRPr lang="en-US"/>
        </a:p>
      </dgm:t>
    </dgm:pt>
    <dgm:pt modelId="{B08F27F3-DB11-49CC-AA04-2FE4E87A683F}" type="sibTrans" cxnId="{3337EF1B-1D1C-428E-9A16-07AA13A26F33}">
      <dgm:prSet/>
      <dgm:spPr/>
      <dgm:t>
        <a:bodyPr/>
        <a:lstStyle/>
        <a:p>
          <a:endParaRPr lang="en-US"/>
        </a:p>
      </dgm:t>
    </dgm:pt>
    <dgm:pt modelId="{0BEE0766-D3E2-49A1-A256-5892726253AF}">
      <dgm:prSet/>
      <dgm:spPr/>
      <dgm:t>
        <a:bodyPr/>
        <a:lstStyle/>
        <a:p>
          <a:pPr>
            <a:defRPr cap="all"/>
          </a:pPr>
          <a:r>
            <a:rPr lang="en-US" b="1"/>
            <a:t>Results</a:t>
          </a:r>
          <a:endParaRPr lang="en-US"/>
        </a:p>
      </dgm:t>
    </dgm:pt>
    <dgm:pt modelId="{77358B92-7832-435C-BBA7-5E97C7CB0B33}" type="parTrans" cxnId="{F6075387-1642-43AB-B0E6-8E92F0AF1CA7}">
      <dgm:prSet/>
      <dgm:spPr/>
      <dgm:t>
        <a:bodyPr/>
        <a:lstStyle/>
        <a:p>
          <a:endParaRPr lang="en-US"/>
        </a:p>
      </dgm:t>
    </dgm:pt>
    <dgm:pt modelId="{F7A89F63-68EF-467D-9B93-460E131B1C6D}" type="sibTrans" cxnId="{F6075387-1642-43AB-B0E6-8E92F0AF1CA7}">
      <dgm:prSet/>
      <dgm:spPr/>
      <dgm:t>
        <a:bodyPr/>
        <a:lstStyle/>
        <a:p>
          <a:endParaRPr lang="en-US"/>
        </a:p>
      </dgm:t>
    </dgm:pt>
    <dgm:pt modelId="{AFA9FE61-CBEF-4EFE-9EE6-7BE053F621E0}">
      <dgm:prSet/>
      <dgm:spPr/>
      <dgm:t>
        <a:bodyPr/>
        <a:lstStyle/>
        <a:p>
          <a:pPr>
            <a:defRPr cap="all"/>
          </a:pPr>
          <a:r>
            <a:rPr lang="en-US" b="1"/>
            <a:t>Conclusion</a:t>
          </a:r>
          <a:endParaRPr lang="en-US"/>
        </a:p>
      </dgm:t>
    </dgm:pt>
    <dgm:pt modelId="{260B7089-FFE4-4D4F-9C0A-24A889544855}" type="parTrans" cxnId="{D8C021B8-8218-4C25-91DD-DEFB545D4856}">
      <dgm:prSet/>
      <dgm:spPr/>
      <dgm:t>
        <a:bodyPr/>
        <a:lstStyle/>
        <a:p>
          <a:endParaRPr lang="en-US"/>
        </a:p>
      </dgm:t>
    </dgm:pt>
    <dgm:pt modelId="{A0C895D9-833F-4F86-B7E8-BFDD721CD778}" type="sibTrans" cxnId="{D8C021B8-8218-4C25-91DD-DEFB545D4856}">
      <dgm:prSet/>
      <dgm:spPr/>
      <dgm:t>
        <a:bodyPr/>
        <a:lstStyle/>
        <a:p>
          <a:endParaRPr lang="en-US"/>
        </a:p>
      </dgm:t>
    </dgm:pt>
    <dgm:pt modelId="{FE6EF985-38B7-4451-B3FA-BB4D390590F2}">
      <dgm:prSet/>
      <dgm:spPr/>
      <dgm:t>
        <a:bodyPr/>
        <a:lstStyle/>
        <a:p>
          <a:pPr>
            <a:defRPr cap="all"/>
          </a:pPr>
          <a:r>
            <a:rPr lang="en-US" b="1"/>
            <a:t>Appendix</a:t>
          </a:r>
          <a:endParaRPr lang="en-US"/>
        </a:p>
      </dgm:t>
    </dgm:pt>
    <dgm:pt modelId="{62687C71-6D4D-486D-98BB-D250A9719704}" type="parTrans" cxnId="{5B4D0F6F-959A-4E32-9820-9EC7304FA75C}">
      <dgm:prSet/>
      <dgm:spPr/>
      <dgm:t>
        <a:bodyPr/>
        <a:lstStyle/>
        <a:p>
          <a:endParaRPr lang="en-US"/>
        </a:p>
      </dgm:t>
    </dgm:pt>
    <dgm:pt modelId="{93326426-A450-4B3E-B5F1-C8676EA04288}" type="sibTrans" cxnId="{5B4D0F6F-959A-4E32-9820-9EC7304FA75C}">
      <dgm:prSet/>
      <dgm:spPr/>
      <dgm:t>
        <a:bodyPr/>
        <a:lstStyle/>
        <a:p>
          <a:endParaRPr lang="en-US"/>
        </a:p>
      </dgm:t>
    </dgm:pt>
    <dgm:pt modelId="{D2B81E29-0D5E-40FF-9F3A-2FB43C5A786D}" type="pres">
      <dgm:prSet presAssocID="{249A28EB-6290-4A37-AB7A-5CE98E917E68}" presName="root" presStyleCnt="0">
        <dgm:presLayoutVars>
          <dgm:dir/>
          <dgm:resizeHandles val="exact"/>
        </dgm:presLayoutVars>
      </dgm:prSet>
      <dgm:spPr/>
    </dgm:pt>
    <dgm:pt modelId="{C2B75C8D-D654-456A-898A-23B77504720F}" type="pres">
      <dgm:prSet presAssocID="{B08188DF-E66B-4C0D-B69E-A534E2D42B72}" presName="compNode" presStyleCnt="0"/>
      <dgm:spPr/>
    </dgm:pt>
    <dgm:pt modelId="{C4965E14-1E18-4E43-AE72-A66348F9FD42}" type="pres">
      <dgm:prSet presAssocID="{B08188DF-E66B-4C0D-B69E-A534E2D42B72}" presName="iconBgRect" presStyleLbl="bgShp" presStyleIdx="0" presStyleCnt="6"/>
      <dgm:spPr/>
    </dgm:pt>
    <dgm:pt modelId="{06E8FE80-C1F3-4627-829B-D015D24E07D5}" type="pres">
      <dgm:prSet presAssocID="{B08188DF-E66B-4C0D-B69E-A534E2D42B7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A73D54A4-7DF3-4C20-B02B-88738AFBD3B5}" type="pres">
      <dgm:prSet presAssocID="{B08188DF-E66B-4C0D-B69E-A534E2D42B72}" presName="spaceRect" presStyleCnt="0"/>
      <dgm:spPr/>
    </dgm:pt>
    <dgm:pt modelId="{AE60D88C-96A9-4FE0-8237-323D0179D694}" type="pres">
      <dgm:prSet presAssocID="{B08188DF-E66B-4C0D-B69E-A534E2D42B72}" presName="textRect" presStyleLbl="revTx" presStyleIdx="0" presStyleCnt="6">
        <dgm:presLayoutVars>
          <dgm:chMax val="1"/>
          <dgm:chPref val="1"/>
        </dgm:presLayoutVars>
      </dgm:prSet>
      <dgm:spPr/>
    </dgm:pt>
    <dgm:pt modelId="{22B43D69-E0DC-475C-9A88-43DF3F889B0F}" type="pres">
      <dgm:prSet presAssocID="{9A3073AF-14E7-4171-8347-6CA9A77A60D4}" presName="sibTrans" presStyleCnt="0"/>
      <dgm:spPr/>
    </dgm:pt>
    <dgm:pt modelId="{48077D3A-D616-4306-8E75-2AD04399936B}" type="pres">
      <dgm:prSet presAssocID="{E7A55450-D59E-4AAA-9335-3304129E5CDD}" presName="compNode" presStyleCnt="0"/>
      <dgm:spPr/>
    </dgm:pt>
    <dgm:pt modelId="{CE8230D5-2BA3-4034-8FB5-B9417B0EF117}" type="pres">
      <dgm:prSet presAssocID="{E7A55450-D59E-4AAA-9335-3304129E5CDD}" presName="iconBgRect" presStyleLbl="bgShp" presStyleIdx="1" presStyleCnt="6"/>
      <dgm:spPr/>
    </dgm:pt>
    <dgm:pt modelId="{6D7DC285-16D7-4555-9D31-9C686E2E3564}" type="pres">
      <dgm:prSet presAssocID="{E7A55450-D59E-4AAA-9335-3304129E5CD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B27EE80C-594D-4FCB-BC8D-6DB19256C91A}" type="pres">
      <dgm:prSet presAssocID="{E7A55450-D59E-4AAA-9335-3304129E5CDD}" presName="spaceRect" presStyleCnt="0"/>
      <dgm:spPr/>
    </dgm:pt>
    <dgm:pt modelId="{27E94EB8-7024-40B2-AD79-398FB5D9F0DF}" type="pres">
      <dgm:prSet presAssocID="{E7A55450-D59E-4AAA-9335-3304129E5CDD}" presName="textRect" presStyleLbl="revTx" presStyleIdx="1" presStyleCnt="6">
        <dgm:presLayoutVars>
          <dgm:chMax val="1"/>
          <dgm:chPref val="1"/>
        </dgm:presLayoutVars>
      </dgm:prSet>
      <dgm:spPr/>
    </dgm:pt>
    <dgm:pt modelId="{7F78E6BD-7CB1-40A3-929E-7AA0E3D41527}" type="pres">
      <dgm:prSet presAssocID="{65DEE5B6-C147-42ED-9BC4-DCDF0A1EBF07}" presName="sibTrans" presStyleCnt="0"/>
      <dgm:spPr/>
    </dgm:pt>
    <dgm:pt modelId="{50E9126B-D078-4858-9431-73E3E8A1883B}" type="pres">
      <dgm:prSet presAssocID="{4758FD88-1541-4491-874B-E83CDBD7041A}" presName="compNode" presStyleCnt="0"/>
      <dgm:spPr/>
    </dgm:pt>
    <dgm:pt modelId="{789FCA55-B78E-4279-90EE-4B8EC8CBF6E1}" type="pres">
      <dgm:prSet presAssocID="{4758FD88-1541-4491-874B-E83CDBD7041A}" presName="iconBgRect" presStyleLbl="bgShp" presStyleIdx="2" presStyleCnt="6"/>
      <dgm:spPr/>
    </dgm:pt>
    <dgm:pt modelId="{27DA1B43-72C1-42D3-B551-1C337B6B297E}" type="pres">
      <dgm:prSet presAssocID="{4758FD88-1541-4491-874B-E83CDBD7041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364B4DE9-10A9-4468-8094-9E1FA8990484}" type="pres">
      <dgm:prSet presAssocID="{4758FD88-1541-4491-874B-E83CDBD7041A}" presName="spaceRect" presStyleCnt="0"/>
      <dgm:spPr/>
    </dgm:pt>
    <dgm:pt modelId="{47760DE5-A911-4ADF-ABE9-20C18E883B35}" type="pres">
      <dgm:prSet presAssocID="{4758FD88-1541-4491-874B-E83CDBD7041A}" presName="textRect" presStyleLbl="revTx" presStyleIdx="2" presStyleCnt="6">
        <dgm:presLayoutVars>
          <dgm:chMax val="1"/>
          <dgm:chPref val="1"/>
        </dgm:presLayoutVars>
      </dgm:prSet>
      <dgm:spPr/>
    </dgm:pt>
    <dgm:pt modelId="{774039A9-A250-4E9F-92A9-0A7546464FA6}" type="pres">
      <dgm:prSet presAssocID="{B08F27F3-DB11-49CC-AA04-2FE4E87A683F}" presName="sibTrans" presStyleCnt="0"/>
      <dgm:spPr/>
    </dgm:pt>
    <dgm:pt modelId="{FD838FFE-C33D-4E01-9BA5-41147445AF60}" type="pres">
      <dgm:prSet presAssocID="{0BEE0766-D3E2-49A1-A256-5892726253AF}" presName="compNode" presStyleCnt="0"/>
      <dgm:spPr/>
    </dgm:pt>
    <dgm:pt modelId="{2BEC69AF-999E-4344-99C6-AC3C5F184F8B}" type="pres">
      <dgm:prSet presAssocID="{0BEE0766-D3E2-49A1-A256-5892726253AF}" presName="iconBgRect" presStyleLbl="bgShp" presStyleIdx="3" presStyleCnt="6"/>
      <dgm:spPr/>
    </dgm:pt>
    <dgm:pt modelId="{DE9C3213-6DDB-4386-8658-E2E71E92C52F}" type="pres">
      <dgm:prSet presAssocID="{0BEE0766-D3E2-49A1-A256-5892726253A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5216F540-6A91-4C55-A7D6-63ADD6603FE1}" type="pres">
      <dgm:prSet presAssocID="{0BEE0766-D3E2-49A1-A256-5892726253AF}" presName="spaceRect" presStyleCnt="0"/>
      <dgm:spPr/>
    </dgm:pt>
    <dgm:pt modelId="{AD6E1109-638A-419B-BD5C-C73ECEF4B19B}" type="pres">
      <dgm:prSet presAssocID="{0BEE0766-D3E2-49A1-A256-5892726253AF}" presName="textRect" presStyleLbl="revTx" presStyleIdx="3" presStyleCnt="6">
        <dgm:presLayoutVars>
          <dgm:chMax val="1"/>
          <dgm:chPref val="1"/>
        </dgm:presLayoutVars>
      </dgm:prSet>
      <dgm:spPr/>
    </dgm:pt>
    <dgm:pt modelId="{F2ECECB5-7EBC-4CEA-9906-76D9B31DB869}" type="pres">
      <dgm:prSet presAssocID="{F7A89F63-68EF-467D-9B93-460E131B1C6D}" presName="sibTrans" presStyleCnt="0"/>
      <dgm:spPr/>
    </dgm:pt>
    <dgm:pt modelId="{7DCB5512-C349-4C65-8E39-12D0CBA48AB5}" type="pres">
      <dgm:prSet presAssocID="{AFA9FE61-CBEF-4EFE-9EE6-7BE053F621E0}" presName="compNode" presStyleCnt="0"/>
      <dgm:spPr/>
    </dgm:pt>
    <dgm:pt modelId="{E1D79F22-BC15-4FF0-9F4F-5BEB42EF5570}" type="pres">
      <dgm:prSet presAssocID="{AFA9FE61-CBEF-4EFE-9EE6-7BE053F621E0}" presName="iconBgRect" presStyleLbl="bgShp" presStyleIdx="4" presStyleCnt="6"/>
      <dgm:spPr/>
    </dgm:pt>
    <dgm:pt modelId="{F777BBFD-902E-440B-B95B-87EAC03691C0}" type="pres">
      <dgm:prSet presAssocID="{AFA9FE61-CBEF-4EFE-9EE6-7BE053F621E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33684BD9-E69A-4C1A-869C-9917C15D7DCD}" type="pres">
      <dgm:prSet presAssocID="{AFA9FE61-CBEF-4EFE-9EE6-7BE053F621E0}" presName="spaceRect" presStyleCnt="0"/>
      <dgm:spPr/>
    </dgm:pt>
    <dgm:pt modelId="{91042803-C507-44A5-9E85-918D078A20A1}" type="pres">
      <dgm:prSet presAssocID="{AFA9FE61-CBEF-4EFE-9EE6-7BE053F621E0}" presName="textRect" presStyleLbl="revTx" presStyleIdx="4" presStyleCnt="6">
        <dgm:presLayoutVars>
          <dgm:chMax val="1"/>
          <dgm:chPref val="1"/>
        </dgm:presLayoutVars>
      </dgm:prSet>
      <dgm:spPr/>
    </dgm:pt>
    <dgm:pt modelId="{B8E54793-49EC-4CC6-971D-14246BF49BF6}" type="pres">
      <dgm:prSet presAssocID="{A0C895D9-833F-4F86-B7E8-BFDD721CD778}" presName="sibTrans" presStyleCnt="0"/>
      <dgm:spPr/>
    </dgm:pt>
    <dgm:pt modelId="{31F7711F-8BA0-435E-82E1-123E8089BE98}" type="pres">
      <dgm:prSet presAssocID="{FE6EF985-38B7-4451-B3FA-BB4D390590F2}" presName="compNode" presStyleCnt="0"/>
      <dgm:spPr/>
    </dgm:pt>
    <dgm:pt modelId="{C63F80B0-0E59-4673-8620-B02370420869}" type="pres">
      <dgm:prSet presAssocID="{FE6EF985-38B7-4451-B3FA-BB4D390590F2}" presName="iconBgRect" presStyleLbl="bgShp" presStyleIdx="5" presStyleCnt="6"/>
      <dgm:spPr/>
    </dgm:pt>
    <dgm:pt modelId="{AC022202-C788-4DAB-88BC-F2E16C7F1517}" type="pres">
      <dgm:prSet presAssocID="{FE6EF985-38B7-4451-B3FA-BB4D390590F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15560DB1-0523-40BE-9FF1-2DA14480A706}" type="pres">
      <dgm:prSet presAssocID="{FE6EF985-38B7-4451-B3FA-BB4D390590F2}" presName="spaceRect" presStyleCnt="0"/>
      <dgm:spPr/>
    </dgm:pt>
    <dgm:pt modelId="{3C2AF3B4-EE13-4965-875B-FA918145D3BE}" type="pres">
      <dgm:prSet presAssocID="{FE6EF985-38B7-4451-B3FA-BB4D390590F2}" presName="textRect" presStyleLbl="revTx" presStyleIdx="5" presStyleCnt="6">
        <dgm:presLayoutVars>
          <dgm:chMax val="1"/>
          <dgm:chPref val="1"/>
        </dgm:presLayoutVars>
      </dgm:prSet>
      <dgm:spPr/>
    </dgm:pt>
  </dgm:ptLst>
  <dgm:cxnLst>
    <dgm:cxn modelId="{07DE8206-E931-4156-8501-9828F70C3D6A}" type="presOf" srcId="{AFA9FE61-CBEF-4EFE-9EE6-7BE053F621E0}" destId="{91042803-C507-44A5-9E85-918D078A20A1}" srcOrd="0" destOrd="0" presId="urn:microsoft.com/office/officeart/2018/5/layout/IconCircleLabelList"/>
    <dgm:cxn modelId="{CE1CB314-21E7-4386-B2FB-0D520602B69E}" type="presOf" srcId="{E7A55450-D59E-4AAA-9335-3304129E5CDD}" destId="{27E94EB8-7024-40B2-AD79-398FB5D9F0DF}" srcOrd="0" destOrd="0" presId="urn:microsoft.com/office/officeart/2018/5/layout/IconCircleLabelList"/>
    <dgm:cxn modelId="{3337EF1B-1D1C-428E-9A16-07AA13A26F33}" srcId="{249A28EB-6290-4A37-AB7A-5CE98E917E68}" destId="{4758FD88-1541-4491-874B-E83CDBD7041A}" srcOrd="2" destOrd="0" parTransId="{713CB4B2-E42D-4279-8683-DC5D99EE8C67}" sibTransId="{B08F27F3-DB11-49CC-AA04-2FE4E87A683F}"/>
    <dgm:cxn modelId="{9D41B737-7158-4870-813A-09BDE3D2ECF1}" type="presOf" srcId="{249A28EB-6290-4A37-AB7A-5CE98E917E68}" destId="{D2B81E29-0D5E-40FF-9F3A-2FB43C5A786D}" srcOrd="0" destOrd="0" presId="urn:microsoft.com/office/officeart/2018/5/layout/IconCircleLabelList"/>
    <dgm:cxn modelId="{5B4D0F6F-959A-4E32-9820-9EC7304FA75C}" srcId="{249A28EB-6290-4A37-AB7A-5CE98E917E68}" destId="{FE6EF985-38B7-4451-B3FA-BB4D390590F2}" srcOrd="5" destOrd="0" parTransId="{62687C71-6D4D-486D-98BB-D250A9719704}" sibTransId="{93326426-A450-4B3E-B5F1-C8676EA04288}"/>
    <dgm:cxn modelId="{EAA2EA57-71AD-4600-BAF8-DB229F098D72}" type="presOf" srcId="{0BEE0766-D3E2-49A1-A256-5892726253AF}" destId="{AD6E1109-638A-419B-BD5C-C73ECEF4B19B}" srcOrd="0" destOrd="0" presId="urn:microsoft.com/office/officeart/2018/5/layout/IconCircleLabelList"/>
    <dgm:cxn modelId="{F6075387-1642-43AB-B0E6-8E92F0AF1CA7}" srcId="{249A28EB-6290-4A37-AB7A-5CE98E917E68}" destId="{0BEE0766-D3E2-49A1-A256-5892726253AF}" srcOrd="3" destOrd="0" parTransId="{77358B92-7832-435C-BBA7-5E97C7CB0B33}" sibTransId="{F7A89F63-68EF-467D-9B93-460E131B1C6D}"/>
    <dgm:cxn modelId="{D8C021B8-8218-4C25-91DD-DEFB545D4856}" srcId="{249A28EB-6290-4A37-AB7A-5CE98E917E68}" destId="{AFA9FE61-CBEF-4EFE-9EE6-7BE053F621E0}" srcOrd="4" destOrd="0" parTransId="{260B7089-FFE4-4D4F-9C0A-24A889544855}" sibTransId="{A0C895D9-833F-4F86-B7E8-BFDD721CD778}"/>
    <dgm:cxn modelId="{A90753BF-E5A8-4184-A1A4-332EBFFB8BA4}" srcId="{249A28EB-6290-4A37-AB7A-5CE98E917E68}" destId="{E7A55450-D59E-4AAA-9335-3304129E5CDD}" srcOrd="1" destOrd="0" parTransId="{DB8277D0-739C-4280-B05D-78E72DD1C911}" sibTransId="{65DEE5B6-C147-42ED-9BC4-DCDF0A1EBF07}"/>
    <dgm:cxn modelId="{09F0C9C6-33C3-473F-A520-65CD1A7DA9E0}" type="presOf" srcId="{B08188DF-E66B-4C0D-B69E-A534E2D42B72}" destId="{AE60D88C-96A9-4FE0-8237-323D0179D694}" srcOrd="0" destOrd="0" presId="urn:microsoft.com/office/officeart/2018/5/layout/IconCircleLabelList"/>
    <dgm:cxn modelId="{421365CB-BE75-4BB2-8D92-432D1FFD8190}" srcId="{249A28EB-6290-4A37-AB7A-5CE98E917E68}" destId="{B08188DF-E66B-4C0D-B69E-A534E2D42B72}" srcOrd="0" destOrd="0" parTransId="{16782711-CFC5-4278-8B9C-08F97CEACD05}" sibTransId="{9A3073AF-14E7-4171-8347-6CA9A77A60D4}"/>
    <dgm:cxn modelId="{799E5DE4-F416-4EA9-88C9-ABC572389475}" type="presOf" srcId="{4758FD88-1541-4491-874B-E83CDBD7041A}" destId="{47760DE5-A911-4ADF-ABE9-20C18E883B35}" srcOrd="0" destOrd="0" presId="urn:microsoft.com/office/officeart/2018/5/layout/IconCircleLabelList"/>
    <dgm:cxn modelId="{A6A3D6F6-3F83-4568-ACF3-9F9E4B0E22D0}" type="presOf" srcId="{FE6EF985-38B7-4451-B3FA-BB4D390590F2}" destId="{3C2AF3B4-EE13-4965-875B-FA918145D3BE}" srcOrd="0" destOrd="0" presId="urn:microsoft.com/office/officeart/2018/5/layout/IconCircleLabelList"/>
    <dgm:cxn modelId="{6E1B691E-5545-46C8-85CD-BBB61FF4038A}" type="presParOf" srcId="{D2B81E29-0D5E-40FF-9F3A-2FB43C5A786D}" destId="{C2B75C8D-D654-456A-898A-23B77504720F}" srcOrd="0" destOrd="0" presId="urn:microsoft.com/office/officeart/2018/5/layout/IconCircleLabelList"/>
    <dgm:cxn modelId="{C252D94F-8B72-4E76-B3EE-0E068CB83F7C}" type="presParOf" srcId="{C2B75C8D-D654-456A-898A-23B77504720F}" destId="{C4965E14-1E18-4E43-AE72-A66348F9FD42}" srcOrd="0" destOrd="0" presId="urn:microsoft.com/office/officeart/2018/5/layout/IconCircleLabelList"/>
    <dgm:cxn modelId="{4DEC2055-2B82-41F0-A6D8-7C033E73BC7C}" type="presParOf" srcId="{C2B75C8D-D654-456A-898A-23B77504720F}" destId="{06E8FE80-C1F3-4627-829B-D015D24E07D5}" srcOrd="1" destOrd="0" presId="urn:microsoft.com/office/officeart/2018/5/layout/IconCircleLabelList"/>
    <dgm:cxn modelId="{F89F8681-9816-4442-98E9-CE6F96C08C42}" type="presParOf" srcId="{C2B75C8D-D654-456A-898A-23B77504720F}" destId="{A73D54A4-7DF3-4C20-B02B-88738AFBD3B5}" srcOrd="2" destOrd="0" presId="urn:microsoft.com/office/officeart/2018/5/layout/IconCircleLabelList"/>
    <dgm:cxn modelId="{1F8A12E2-E136-4B60-B181-936738FB6DCF}" type="presParOf" srcId="{C2B75C8D-D654-456A-898A-23B77504720F}" destId="{AE60D88C-96A9-4FE0-8237-323D0179D694}" srcOrd="3" destOrd="0" presId="urn:microsoft.com/office/officeart/2018/5/layout/IconCircleLabelList"/>
    <dgm:cxn modelId="{BBAC599C-D901-427A-AC6A-9B651DB97286}" type="presParOf" srcId="{D2B81E29-0D5E-40FF-9F3A-2FB43C5A786D}" destId="{22B43D69-E0DC-475C-9A88-43DF3F889B0F}" srcOrd="1" destOrd="0" presId="urn:microsoft.com/office/officeart/2018/5/layout/IconCircleLabelList"/>
    <dgm:cxn modelId="{73FAAFA9-89D8-4B01-837D-C254A9C101CF}" type="presParOf" srcId="{D2B81E29-0D5E-40FF-9F3A-2FB43C5A786D}" destId="{48077D3A-D616-4306-8E75-2AD04399936B}" srcOrd="2" destOrd="0" presId="urn:microsoft.com/office/officeart/2018/5/layout/IconCircleLabelList"/>
    <dgm:cxn modelId="{A451BF5C-CCFC-4981-B9A2-83D008A7486C}" type="presParOf" srcId="{48077D3A-D616-4306-8E75-2AD04399936B}" destId="{CE8230D5-2BA3-4034-8FB5-B9417B0EF117}" srcOrd="0" destOrd="0" presId="urn:microsoft.com/office/officeart/2018/5/layout/IconCircleLabelList"/>
    <dgm:cxn modelId="{1615693B-443C-4AE9-A871-1E531556B19C}" type="presParOf" srcId="{48077D3A-D616-4306-8E75-2AD04399936B}" destId="{6D7DC285-16D7-4555-9D31-9C686E2E3564}" srcOrd="1" destOrd="0" presId="urn:microsoft.com/office/officeart/2018/5/layout/IconCircleLabelList"/>
    <dgm:cxn modelId="{15FB0F49-2A5B-45A3-A36F-D356AF502797}" type="presParOf" srcId="{48077D3A-D616-4306-8E75-2AD04399936B}" destId="{B27EE80C-594D-4FCB-BC8D-6DB19256C91A}" srcOrd="2" destOrd="0" presId="urn:microsoft.com/office/officeart/2018/5/layout/IconCircleLabelList"/>
    <dgm:cxn modelId="{1502BA1D-DFDE-4F2A-82F9-5238EBEFD3CD}" type="presParOf" srcId="{48077D3A-D616-4306-8E75-2AD04399936B}" destId="{27E94EB8-7024-40B2-AD79-398FB5D9F0DF}" srcOrd="3" destOrd="0" presId="urn:microsoft.com/office/officeart/2018/5/layout/IconCircleLabelList"/>
    <dgm:cxn modelId="{175E52EB-2C76-41A8-BCA1-738CC1D391A6}" type="presParOf" srcId="{D2B81E29-0D5E-40FF-9F3A-2FB43C5A786D}" destId="{7F78E6BD-7CB1-40A3-929E-7AA0E3D41527}" srcOrd="3" destOrd="0" presId="urn:microsoft.com/office/officeart/2018/5/layout/IconCircleLabelList"/>
    <dgm:cxn modelId="{80A5EC6E-2753-4161-BC48-C666ABE019F3}" type="presParOf" srcId="{D2B81E29-0D5E-40FF-9F3A-2FB43C5A786D}" destId="{50E9126B-D078-4858-9431-73E3E8A1883B}" srcOrd="4" destOrd="0" presId="urn:microsoft.com/office/officeart/2018/5/layout/IconCircleLabelList"/>
    <dgm:cxn modelId="{1B89C3E5-7BFC-4679-864B-7C5749159FA4}" type="presParOf" srcId="{50E9126B-D078-4858-9431-73E3E8A1883B}" destId="{789FCA55-B78E-4279-90EE-4B8EC8CBF6E1}" srcOrd="0" destOrd="0" presId="urn:microsoft.com/office/officeart/2018/5/layout/IconCircleLabelList"/>
    <dgm:cxn modelId="{8A35564E-93ED-42FA-B2B5-016BA4E1C416}" type="presParOf" srcId="{50E9126B-D078-4858-9431-73E3E8A1883B}" destId="{27DA1B43-72C1-42D3-B551-1C337B6B297E}" srcOrd="1" destOrd="0" presId="urn:microsoft.com/office/officeart/2018/5/layout/IconCircleLabelList"/>
    <dgm:cxn modelId="{307ECCBF-62C6-47E0-9AFB-6EB51BDD812C}" type="presParOf" srcId="{50E9126B-D078-4858-9431-73E3E8A1883B}" destId="{364B4DE9-10A9-4468-8094-9E1FA8990484}" srcOrd="2" destOrd="0" presId="urn:microsoft.com/office/officeart/2018/5/layout/IconCircleLabelList"/>
    <dgm:cxn modelId="{3CD3CD73-0D6B-4102-BF81-E8207569E0A8}" type="presParOf" srcId="{50E9126B-D078-4858-9431-73E3E8A1883B}" destId="{47760DE5-A911-4ADF-ABE9-20C18E883B35}" srcOrd="3" destOrd="0" presId="urn:microsoft.com/office/officeart/2018/5/layout/IconCircleLabelList"/>
    <dgm:cxn modelId="{01D3471B-2EB6-40C0-8593-EC5884C56BE3}" type="presParOf" srcId="{D2B81E29-0D5E-40FF-9F3A-2FB43C5A786D}" destId="{774039A9-A250-4E9F-92A9-0A7546464FA6}" srcOrd="5" destOrd="0" presId="urn:microsoft.com/office/officeart/2018/5/layout/IconCircleLabelList"/>
    <dgm:cxn modelId="{5B11FB07-DF48-427B-AA2E-D23206A75574}" type="presParOf" srcId="{D2B81E29-0D5E-40FF-9F3A-2FB43C5A786D}" destId="{FD838FFE-C33D-4E01-9BA5-41147445AF60}" srcOrd="6" destOrd="0" presId="urn:microsoft.com/office/officeart/2018/5/layout/IconCircleLabelList"/>
    <dgm:cxn modelId="{6D0F68AC-D882-41FD-8BBC-1C54CE1CBC09}" type="presParOf" srcId="{FD838FFE-C33D-4E01-9BA5-41147445AF60}" destId="{2BEC69AF-999E-4344-99C6-AC3C5F184F8B}" srcOrd="0" destOrd="0" presId="urn:microsoft.com/office/officeart/2018/5/layout/IconCircleLabelList"/>
    <dgm:cxn modelId="{A09F79CB-25D4-490B-8686-30703BC04BF2}" type="presParOf" srcId="{FD838FFE-C33D-4E01-9BA5-41147445AF60}" destId="{DE9C3213-6DDB-4386-8658-E2E71E92C52F}" srcOrd="1" destOrd="0" presId="urn:microsoft.com/office/officeart/2018/5/layout/IconCircleLabelList"/>
    <dgm:cxn modelId="{D7D00DFB-552F-4DB1-B425-90B03D1DA20A}" type="presParOf" srcId="{FD838FFE-C33D-4E01-9BA5-41147445AF60}" destId="{5216F540-6A91-4C55-A7D6-63ADD6603FE1}" srcOrd="2" destOrd="0" presId="urn:microsoft.com/office/officeart/2018/5/layout/IconCircleLabelList"/>
    <dgm:cxn modelId="{37F8AFFA-0954-4BC9-9130-C8D6EBDF0571}" type="presParOf" srcId="{FD838FFE-C33D-4E01-9BA5-41147445AF60}" destId="{AD6E1109-638A-419B-BD5C-C73ECEF4B19B}" srcOrd="3" destOrd="0" presId="urn:microsoft.com/office/officeart/2018/5/layout/IconCircleLabelList"/>
    <dgm:cxn modelId="{08ECF037-A999-4264-BA4E-A4517A10E3D5}" type="presParOf" srcId="{D2B81E29-0D5E-40FF-9F3A-2FB43C5A786D}" destId="{F2ECECB5-7EBC-4CEA-9906-76D9B31DB869}" srcOrd="7" destOrd="0" presId="urn:microsoft.com/office/officeart/2018/5/layout/IconCircleLabelList"/>
    <dgm:cxn modelId="{13962916-A08F-4F10-90EE-906013577CBA}" type="presParOf" srcId="{D2B81E29-0D5E-40FF-9F3A-2FB43C5A786D}" destId="{7DCB5512-C349-4C65-8E39-12D0CBA48AB5}" srcOrd="8" destOrd="0" presId="urn:microsoft.com/office/officeart/2018/5/layout/IconCircleLabelList"/>
    <dgm:cxn modelId="{78A28527-65A3-46A2-8231-6B6CA6812B23}" type="presParOf" srcId="{7DCB5512-C349-4C65-8E39-12D0CBA48AB5}" destId="{E1D79F22-BC15-4FF0-9F4F-5BEB42EF5570}" srcOrd="0" destOrd="0" presId="urn:microsoft.com/office/officeart/2018/5/layout/IconCircleLabelList"/>
    <dgm:cxn modelId="{F4F4BCC6-85BC-4370-B6F3-4A569D8B8603}" type="presParOf" srcId="{7DCB5512-C349-4C65-8E39-12D0CBA48AB5}" destId="{F777BBFD-902E-440B-B95B-87EAC03691C0}" srcOrd="1" destOrd="0" presId="urn:microsoft.com/office/officeart/2018/5/layout/IconCircleLabelList"/>
    <dgm:cxn modelId="{F52DE476-7C96-4370-8CE6-C7BD403BDA68}" type="presParOf" srcId="{7DCB5512-C349-4C65-8E39-12D0CBA48AB5}" destId="{33684BD9-E69A-4C1A-869C-9917C15D7DCD}" srcOrd="2" destOrd="0" presId="urn:microsoft.com/office/officeart/2018/5/layout/IconCircleLabelList"/>
    <dgm:cxn modelId="{53B7F2A2-29A6-4D94-8BF5-96A087A2BFCE}" type="presParOf" srcId="{7DCB5512-C349-4C65-8E39-12D0CBA48AB5}" destId="{91042803-C507-44A5-9E85-918D078A20A1}" srcOrd="3" destOrd="0" presId="urn:microsoft.com/office/officeart/2018/5/layout/IconCircleLabelList"/>
    <dgm:cxn modelId="{7DD3A4EF-5FEC-4DBB-AA55-AD3127BF9B3A}" type="presParOf" srcId="{D2B81E29-0D5E-40FF-9F3A-2FB43C5A786D}" destId="{B8E54793-49EC-4CC6-971D-14246BF49BF6}" srcOrd="9" destOrd="0" presId="urn:microsoft.com/office/officeart/2018/5/layout/IconCircleLabelList"/>
    <dgm:cxn modelId="{6AE73F54-2A72-41F6-B615-88D0146C0ACE}" type="presParOf" srcId="{D2B81E29-0D5E-40FF-9F3A-2FB43C5A786D}" destId="{31F7711F-8BA0-435E-82E1-123E8089BE98}" srcOrd="10" destOrd="0" presId="urn:microsoft.com/office/officeart/2018/5/layout/IconCircleLabelList"/>
    <dgm:cxn modelId="{6C27236B-4637-446E-AD9D-6CEFAB6349B0}" type="presParOf" srcId="{31F7711F-8BA0-435E-82E1-123E8089BE98}" destId="{C63F80B0-0E59-4673-8620-B02370420869}" srcOrd="0" destOrd="0" presId="urn:microsoft.com/office/officeart/2018/5/layout/IconCircleLabelList"/>
    <dgm:cxn modelId="{2AAC6DFC-1732-4CB0-BF29-9539D9D2A35F}" type="presParOf" srcId="{31F7711F-8BA0-435E-82E1-123E8089BE98}" destId="{AC022202-C788-4DAB-88BC-F2E16C7F1517}" srcOrd="1" destOrd="0" presId="urn:microsoft.com/office/officeart/2018/5/layout/IconCircleLabelList"/>
    <dgm:cxn modelId="{8B3272CF-FC8C-44C8-8E27-9DA347357918}" type="presParOf" srcId="{31F7711F-8BA0-435E-82E1-123E8089BE98}" destId="{15560DB1-0523-40BE-9FF1-2DA14480A706}" srcOrd="2" destOrd="0" presId="urn:microsoft.com/office/officeart/2018/5/layout/IconCircleLabelList"/>
    <dgm:cxn modelId="{5C0808C1-AABC-4823-8AA0-B6391C989B73}" type="presParOf" srcId="{31F7711F-8BA0-435E-82E1-123E8089BE98}" destId="{3C2AF3B4-EE13-4965-875B-FA918145D3B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9E0BD9-54C4-49C4-94A7-E5C4350DF17B}"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6526571B-B3D9-4106-B66F-7565C88F8872}">
      <dgm:prSet/>
      <dgm:spPr/>
      <dgm:t>
        <a:bodyPr/>
        <a:lstStyle/>
        <a:p>
          <a:r>
            <a:rPr lang="en-US" b="1"/>
            <a:t>Methodologies</a:t>
          </a:r>
          <a:r>
            <a:rPr lang="en-US"/>
            <a:t> </a:t>
          </a:r>
        </a:p>
      </dgm:t>
    </dgm:pt>
    <dgm:pt modelId="{610D9774-59CD-49EA-A51D-4D3B0AF17E4D}" type="parTrans" cxnId="{711457EB-3C9C-49FD-B3AA-40E8016551ED}">
      <dgm:prSet/>
      <dgm:spPr/>
      <dgm:t>
        <a:bodyPr/>
        <a:lstStyle/>
        <a:p>
          <a:endParaRPr lang="en-US"/>
        </a:p>
      </dgm:t>
    </dgm:pt>
    <dgm:pt modelId="{BDDFB0B6-484B-437E-B48F-F2F1DE51C701}" type="sibTrans" cxnId="{711457EB-3C9C-49FD-B3AA-40E8016551ED}">
      <dgm:prSet/>
      <dgm:spPr/>
      <dgm:t>
        <a:bodyPr/>
        <a:lstStyle/>
        <a:p>
          <a:endParaRPr lang="en-US"/>
        </a:p>
      </dgm:t>
    </dgm:pt>
    <dgm:pt modelId="{2734CBFE-D596-4132-B622-F0A772A9904A}">
      <dgm:prSet/>
      <dgm:spPr/>
      <dgm:t>
        <a:bodyPr/>
        <a:lstStyle/>
        <a:p>
          <a:r>
            <a:rPr lang="en-US"/>
            <a:t>Data collection via API and web scraping</a:t>
          </a:r>
        </a:p>
      </dgm:t>
    </dgm:pt>
    <dgm:pt modelId="{2764E41B-8EBF-4A37-A65B-3797F3AB441B}" type="parTrans" cxnId="{19851C3E-64D2-485E-A7CE-4D2EAFC3786D}">
      <dgm:prSet/>
      <dgm:spPr/>
      <dgm:t>
        <a:bodyPr/>
        <a:lstStyle/>
        <a:p>
          <a:endParaRPr lang="en-US"/>
        </a:p>
      </dgm:t>
    </dgm:pt>
    <dgm:pt modelId="{9882B63C-CD37-4453-AA5A-1D50AA4727B4}" type="sibTrans" cxnId="{19851C3E-64D2-485E-A7CE-4D2EAFC3786D}">
      <dgm:prSet/>
      <dgm:spPr/>
      <dgm:t>
        <a:bodyPr/>
        <a:lstStyle/>
        <a:p>
          <a:endParaRPr lang="en-US"/>
        </a:p>
      </dgm:t>
    </dgm:pt>
    <dgm:pt modelId="{E8D52FF3-79CA-4C23-A653-E6BEEE9676CC}">
      <dgm:prSet/>
      <dgm:spPr/>
      <dgm:t>
        <a:bodyPr/>
        <a:lstStyle/>
        <a:p>
          <a:r>
            <a:rPr lang="en-US"/>
            <a:t>Data wrangling and exploratory analysis with SQL</a:t>
          </a:r>
        </a:p>
      </dgm:t>
    </dgm:pt>
    <dgm:pt modelId="{6497BBC9-7D4E-4F10-909A-088673C3E31D}" type="parTrans" cxnId="{DA28F51F-48C2-4DFC-AACE-439DB901EE41}">
      <dgm:prSet/>
      <dgm:spPr/>
      <dgm:t>
        <a:bodyPr/>
        <a:lstStyle/>
        <a:p>
          <a:endParaRPr lang="en-US"/>
        </a:p>
      </dgm:t>
    </dgm:pt>
    <dgm:pt modelId="{ECE4E576-F58F-42F8-870E-556F9808DD91}" type="sibTrans" cxnId="{DA28F51F-48C2-4DFC-AACE-439DB901EE41}">
      <dgm:prSet/>
      <dgm:spPr/>
      <dgm:t>
        <a:bodyPr/>
        <a:lstStyle/>
        <a:p>
          <a:endParaRPr lang="en-US"/>
        </a:p>
      </dgm:t>
    </dgm:pt>
    <dgm:pt modelId="{91F58FDB-7217-4E49-829D-9C74C9E97DC2}">
      <dgm:prSet/>
      <dgm:spPr/>
      <dgm:t>
        <a:bodyPr/>
        <a:lstStyle/>
        <a:p>
          <a:r>
            <a:rPr lang="en-US"/>
            <a:t>Interactive visual analytics with Folium and Plotly Dash</a:t>
          </a:r>
        </a:p>
      </dgm:t>
    </dgm:pt>
    <dgm:pt modelId="{7CA0AA48-2EFB-4B40-B8CF-9174BA7533D7}" type="parTrans" cxnId="{B911E1E6-FC46-4EA3-AD7E-2B33CA3B7AD0}">
      <dgm:prSet/>
      <dgm:spPr/>
      <dgm:t>
        <a:bodyPr/>
        <a:lstStyle/>
        <a:p>
          <a:endParaRPr lang="en-US"/>
        </a:p>
      </dgm:t>
    </dgm:pt>
    <dgm:pt modelId="{2843BC93-DAB2-4642-A91D-DE3ECE96EB80}" type="sibTrans" cxnId="{B911E1E6-FC46-4EA3-AD7E-2B33CA3B7AD0}">
      <dgm:prSet/>
      <dgm:spPr/>
      <dgm:t>
        <a:bodyPr/>
        <a:lstStyle/>
        <a:p>
          <a:endParaRPr lang="en-US"/>
        </a:p>
      </dgm:t>
    </dgm:pt>
    <dgm:pt modelId="{4BCD4B96-BF06-4882-A4F6-6E8D97E5AE26}">
      <dgm:prSet/>
      <dgm:spPr/>
      <dgm:t>
        <a:bodyPr/>
        <a:lstStyle/>
        <a:p>
          <a:r>
            <a:rPr lang="en-US"/>
            <a:t>Machine learning prediction models</a:t>
          </a:r>
        </a:p>
      </dgm:t>
    </dgm:pt>
    <dgm:pt modelId="{599B7267-647B-4342-A622-68C24A7BB285}" type="parTrans" cxnId="{7B72F788-0EF0-452D-94D4-BDE3F268EA81}">
      <dgm:prSet/>
      <dgm:spPr/>
      <dgm:t>
        <a:bodyPr/>
        <a:lstStyle/>
        <a:p>
          <a:endParaRPr lang="en-US"/>
        </a:p>
      </dgm:t>
    </dgm:pt>
    <dgm:pt modelId="{208C8C16-87C3-4CA0-95DE-3AD11A9F67E9}" type="sibTrans" cxnId="{7B72F788-0EF0-452D-94D4-BDE3F268EA81}">
      <dgm:prSet/>
      <dgm:spPr/>
      <dgm:t>
        <a:bodyPr/>
        <a:lstStyle/>
        <a:p>
          <a:endParaRPr lang="en-US"/>
        </a:p>
      </dgm:t>
    </dgm:pt>
    <dgm:pt modelId="{11F69850-4882-4911-98A1-6EE36CE03723}">
      <dgm:prSet/>
      <dgm:spPr/>
      <dgm:t>
        <a:bodyPr/>
        <a:lstStyle/>
        <a:p>
          <a:r>
            <a:rPr lang="en-US" b="1"/>
            <a:t>Key Results</a:t>
          </a:r>
          <a:r>
            <a:rPr lang="en-US"/>
            <a:t> </a:t>
          </a:r>
        </a:p>
      </dgm:t>
    </dgm:pt>
    <dgm:pt modelId="{24DB8FFC-3F16-4614-8018-91C2426367A9}" type="parTrans" cxnId="{577E7DEC-66CC-4E73-AADE-0F8B9071AA81}">
      <dgm:prSet/>
      <dgm:spPr/>
      <dgm:t>
        <a:bodyPr/>
        <a:lstStyle/>
        <a:p>
          <a:endParaRPr lang="en-US"/>
        </a:p>
      </dgm:t>
    </dgm:pt>
    <dgm:pt modelId="{469192FD-145D-4B11-912A-9F30E74EA0D4}" type="sibTrans" cxnId="{577E7DEC-66CC-4E73-AADE-0F8B9071AA81}">
      <dgm:prSet/>
      <dgm:spPr/>
      <dgm:t>
        <a:bodyPr/>
        <a:lstStyle/>
        <a:p>
          <a:endParaRPr lang="en-US"/>
        </a:p>
      </dgm:t>
    </dgm:pt>
    <dgm:pt modelId="{06AA117E-B6F3-4740-984F-C0E8CB67D31D}">
      <dgm:prSet/>
      <dgm:spPr/>
      <dgm:t>
        <a:bodyPr/>
        <a:lstStyle/>
        <a:p>
          <a:r>
            <a:rPr lang="en-US"/>
            <a:t>Success rate improvement observed over time</a:t>
          </a:r>
        </a:p>
      </dgm:t>
    </dgm:pt>
    <dgm:pt modelId="{A4D84A43-3498-4796-B1A0-60557FE0FF48}" type="parTrans" cxnId="{858B5BFB-C720-4BEA-A242-4A7BAFBD9345}">
      <dgm:prSet/>
      <dgm:spPr/>
      <dgm:t>
        <a:bodyPr/>
        <a:lstStyle/>
        <a:p>
          <a:endParaRPr lang="en-US"/>
        </a:p>
      </dgm:t>
    </dgm:pt>
    <dgm:pt modelId="{657F6B23-6AB0-4AEC-A2AC-96B4122E73F9}" type="sibTrans" cxnId="{858B5BFB-C720-4BEA-A242-4A7BAFBD9345}">
      <dgm:prSet/>
      <dgm:spPr/>
      <dgm:t>
        <a:bodyPr/>
        <a:lstStyle/>
        <a:p>
          <a:endParaRPr lang="en-US"/>
        </a:p>
      </dgm:t>
    </dgm:pt>
    <dgm:pt modelId="{80C61276-0AC3-4876-BF47-71C90BF84235}">
      <dgm:prSet/>
      <dgm:spPr/>
      <dgm:t>
        <a:bodyPr/>
        <a:lstStyle/>
        <a:p>
          <a:r>
            <a:rPr lang="en-US"/>
            <a:t>KSC LC-39A demonstrates highest success rate among all launch sites</a:t>
          </a:r>
        </a:p>
      </dgm:t>
    </dgm:pt>
    <dgm:pt modelId="{26D91E95-F2C7-43AC-903D-D5924E970222}" type="parTrans" cxnId="{9917123C-C55F-4164-AF39-FE4AE3097DCF}">
      <dgm:prSet/>
      <dgm:spPr/>
      <dgm:t>
        <a:bodyPr/>
        <a:lstStyle/>
        <a:p>
          <a:endParaRPr lang="en-US"/>
        </a:p>
      </dgm:t>
    </dgm:pt>
    <dgm:pt modelId="{AF6E8B61-6D90-418A-BDCA-C798E265B6F5}" type="sibTrans" cxnId="{9917123C-C55F-4164-AF39-FE4AE3097DCF}">
      <dgm:prSet/>
      <dgm:spPr/>
      <dgm:t>
        <a:bodyPr/>
        <a:lstStyle/>
        <a:p>
          <a:endParaRPr lang="en-US"/>
        </a:p>
      </dgm:t>
    </dgm:pt>
    <dgm:pt modelId="{6D6A5326-7D6A-47B4-ACD2-3A9724698444}">
      <dgm:prSet/>
      <dgm:spPr/>
      <dgm:t>
        <a:bodyPr/>
        <a:lstStyle/>
        <a:p>
          <a:r>
            <a:rPr lang="en-US"/>
            <a:t>ES-L1, SSO, HEO, and GEO orbits show highest success rates</a:t>
          </a:r>
        </a:p>
      </dgm:t>
    </dgm:pt>
    <dgm:pt modelId="{48BEC90E-05A1-44F1-8E07-843385A875F8}" type="parTrans" cxnId="{439B6D15-C8AF-4173-BDEE-C7D745463755}">
      <dgm:prSet/>
      <dgm:spPr/>
      <dgm:t>
        <a:bodyPr/>
        <a:lstStyle/>
        <a:p>
          <a:endParaRPr lang="en-US"/>
        </a:p>
      </dgm:t>
    </dgm:pt>
    <dgm:pt modelId="{51639003-35F1-4351-9F79-30F3830E6FDC}" type="sibTrans" cxnId="{439B6D15-C8AF-4173-BDEE-C7D745463755}">
      <dgm:prSet/>
      <dgm:spPr/>
      <dgm:t>
        <a:bodyPr/>
        <a:lstStyle/>
        <a:p>
          <a:endParaRPr lang="en-US"/>
        </a:p>
      </dgm:t>
    </dgm:pt>
    <dgm:pt modelId="{FD1BF8E7-B487-4924-B97B-E91A2CE8F1C9}">
      <dgm:prSet/>
      <dgm:spPr/>
      <dgm:t>
        <a:bodyPr/>
        <a:lstStyle/>
        <a:p>
          <a:r>
            <a:rPr lang="en-US"/>
            <a:t>Heavier payloads initially have higher failure rates but improve significantly over time</a:t>
          </a:r>
        </a:p>
      </dgm:t>
    </dgm:pt>
    <dgm:pt modelId="{EDFC9616-C999-4000-8C2A-C903C22D693C}" type="parTrans" cxnId="{65DCAED7-31BE-43C3-9AEE-F656719A986B}">
      <dgm:prSet/>
      <dgm:spPr/>
      <dgm:t>
        <a:bodyPr/>
        <a:lstStyle/>
        <a:p>
          <a:endParaRPr lang="en-US"/>
        </a:p>
      </dgm:t>
    </dgm:pt>
    <dgm:pt modelId="{87A4FC4D-A6D2-48F3-9570-EBA1084952E6}" type="sibTrans" cxnId="{65DCAED7-31BE-43C3-9AEE-F656719A986B}">
      <dgm:prSet/>
      <dgm:spPr/>
      <dgm:t>
        <a:bodyPr/>
        <a:lstStyle/>
        <a:p>
          <a:endParaRPr lang="en-US"/>
        </a:p>
      </dgm:t>
    </dgm:pt>
    <dgm:pt modelId="{79DAE462-ECC2-474B-824E-F880756C4A9A}">
      <dgm:prSet/>
      <dgm:spPr/>
      <dgm:t>
        <a:bodyPr/>
        <a:lstStyle/>
        <a:p>
          <a:r>
            <a:rPr lang="en-US"/>
            <a:t>DecisionTree Classifier algorithm proves highly accurate for predicting landing</a:t>
          </a:r>
        </a:p>
      </dgm:t>
    </dgm:pt>
    <dgm:pt modelId="{75C133A0-7F79-42F6-8A81-A92E277DB7AD}" type="parTrans" cxnId="{C3203B71-DB94-45F6-92B6-B9FCC3E4BDDE}">
      <dgm:prSet/>
      <dgm:spPr/>
      <dgm:t>
        <a:bodyPr/>
        <a:lstStyle/>
        <a:p>
          <a:endParaRPr lang="en-US"/>
        </a:p>
      </dgm:t>
    </dgm:pt>
    <dgm:pt modelId="{E348835A-6C4D-43E6-9B59-5D1E33C2E95C}" type="sibTrans" cxnId="{C3203B71-DB94-45F6-92B6-B9FCC3E4BDDE}">
      <dgm:prSet/>
      <dgm:spPr/>
      <dgm:t>
        <a:bodyPr/>
        <a:lstStyle/>
        <a:p>
          <a:endParaRPr lang="en-US"/>
        </a:p>
      </dgm:t>
    </dgm:pt>
    <dgm:pt modelId="{532E2EC9-F252-47BE-B55A-01527E0AD72B}" type="pres">
      <dgm:prSet presAssocID="{EF9E0BD9-54C4-49C4-94A7-E5C4350DF17B}" presName="Name0" presStyleCnt="0">
        <dgm:presLayoutVars>
          <dgm:dir/>
          <dgm:animLvl val="lvl"/>
          <dgm:resizeHandles val="exact"/>
        </dgm:presLayoutVars>
      </dgm:prSet>
      <dgm:spPr/>
    </dgm:pt>
    <dgm:pt modelId="{2D3082F1-F27C-492C-AF03-9DACED0AE412}" type="pres">
      <dgm:prSet presAssocID="{6526571B-B3D9-4106-B66F-7565C88F8872}" presName="composite" presStyleCnt="0"/>
      <dgm:spPr/>
    </dgm:pt>
    <dgm:pt modelId="{79A4B419-7288-4CFA-95DD-9851DCA2AE35}" type="pres">
      <dgm:prSet presAssocID="{6526571B-B3D9-4106-B66F-7565C88F8872}" presName="parTx" presStyleLbl="alignNode1" presStyleIdx="0" presStyleCnt="2">
        <dgm:presLayoutVars>
          <dgm:chMax val="0"/>
          <dgm:chPref val="0"/>
          <dgm:bulletEnabled val="1"/>
        </dgm:presLayoutVars>
      </dgm:prSet>
      <dgm:spPr/>
    </dgm:pt>
    <dgm:pt modelId="{9FD73BE1-2BCE-4C1F-8362-215BFD25EF3D}" type="pres">
      <dgm:prSet presAssocID="{6526571B-B3D9-4106-B66F-7565C88F8872}" presName="desTx" presStyleLbl="alignAccFollowNode1" presStyleIdx="0" presStyleCnt="2">
        <dgm:presLayoutVars>
          <dgm:bulletEnabled val="1"/>
        </dgm:presLayoutVars>
      </dgm:prSet>
      <dgm:spPr/>
    </dgm:pt>
    <dgm:pt modelId="{CE065407-FCA7-4DC6-B78B-EBCE8577FB9B}" type="pres">
      <dgm:prSet presAssocID="{BDDFB0B6-484B-437E-B48F-F2F1DE51C701}" presName="space" presStyleCnt="0"/>
      <dgm:spPr/>
    </dgm:pt>
    <dgm:pt modelId="{C4608672-5CE0-4F47-A9DC-17587444E857}" type="pres">
      <dgm:prSet presAssocID="{11F69850-4882-4911-98A1-6EE36CE03723}" presName="composite" presStyleCnt="0"/>
      <dgm:spPr/>
    </dgm:pt>
    <dgm:pt modelId="{D36823AF-4492-4EDB-8005-2076D89E7965}" type="pres">
      <dgm:prSet presAssocID="{11F69850-4882-4911-98A1-6EE36CE03723}" presName="parTx" presStyleLbl="alignNode1" presStyleIdx="1" presStyleCnt="2">
        <dgm:presLayoutVars>
          <dgm:chMax val="0"/>
          <dgm:chPref val="0"/>
          <dgm:bulletEnabled val="1"/>
        </dgm:presLayoutVars>
      </dgm:prSet>
      <dgm:spPr/>
    </dgm:pt>
    <dgm:pt modelId="{6C909974-9179-44B5-808D-1DADBFD924CB}" type="pres">
      <dgm:prSet presAssocID="{11F69850-4882-4911-98A1-6EE36CE03723}" presName="desTx" presStyleLbl="alignAccFollowNode1" presStyleIdx="1" presStyleCnt="2">
        <dgm:presLayoutVars>
          <dgm:bulletEnabled val="1"/>
        </dgm:presLayoutVars>
      </dgm:prSet>
      <dgm:spPr/>
    </dgm:pt>
  </dgm:ptLst>
  <dgm:cxnLst>
    <dgm:cxn modelId="{1D99A809-ADAA-4EE8-ABF0-FFD70920327C}" type="presOf" srcId="{E8D52FF3-79CA-4C23-A653-E6BEEE9676CC}" destId="{9FD73BE1-2BCE-4C1F-8362-215BFD25EF3D}" srcOrd="0" destOrd="1" presId="urn:microsoft.com/office/officeart/2005/8/layout/hList1"/>
    <dgm:cxn modelId="{439B6D15-C8AF-4173-BDEE-C7D745463755}" srcId="{11F69850-4882-4911-98A1-6EE36CE03723}" destId="{6D6A5326-7D6A-47B4-ACD2-3A9724698444}" srcOrd="2" destOrd="0" parTransId="{48BEC90E-05A1-44F1-8E07-843385A875F8}" sibTransId="{51639003-35F1-4351-9F79-30F3830E6FDC}"/>
    <dgm:cxn modelId="{64A7651B-A769-405F-928D-A16F8B434F3A}" type="presOf" srcId="{FD1BF8E7-B487-4924-B97B-E91A2CE8F1C9}" destId="{6C909974-9179-44B5-808D-1DADBFD924CB}" srcOrd="0" destOrd="3" presId="urn:microsoft.com/office/officeart/2005/8/layout/hList1"/>
    <dgm:cxn modelId="{DA28F51F-48C2-4DFC-AACE-439DB901EE41}" srcId="{6526571B-B3D9-4106-B66F-7565C88F8872}" destId="{E8D52FF3-79CA-4C23-A653-E6BEEE9676CC}" srcOrd="1" destOrd="0" parTransId="{6497BBC9-7D4E-4F10-909A-088673C3E31D}" sibTransId="{ECE4E576-F58F-42F8-870E-556F9808DD91}"/>
    <dgm:cxn modelId="{DC685425-93D2-48CA-8FFA-328BAFDD1974}" type="presOf" srcId="{2734CBFE-D596-4132-B622-F0A772A9904A}" destId="{9FD73BE1-2BCE-4C1F-8362-215BFD25EF3D}" srcOrd="0" destOrd="0" presId="urn:microsoft.com/office/officeart/2005/8/layout/hList1"/>
    <dgm:cxn modelId="{853F0E39-4CBF-4DC5-B2EE-2A84526665FF}" type="presOf" srcId="{EF9E0BD9-54C4-49C4-94A7-E5C4350DF17B}" destId="{532E2EC9-F252-47BE-B55A-01527E0AD72B}" srcOrd="0" destOrd="0" presId="urn:microsoft.com/office/officeart/2005/8/layout/hList1"/>
    <dgm:cxn modelId="{9917123C-C55F-4164-AF39-FE4AE3097DCF}" srcId="{11F69850-4882-4911-98A1-6EE36CE03723}" destId="{80C61276-0AC3-4876-BF47-71C90BF84235}" srcOrd="1" destOrd="0" parTransId="{26D91E95-F2C7-43AC-903D-D5924E970222}" sibTransId="{AF6E8B61-6D90-418A-BDCA-C798E265B6F5}"/>
    <dgm:cxn modelId="{19851C3E-64D2-485E-A7CE-4D2EAFC3786D}" srcId="{6526571B-B3D9-4106-B66F-7565C88F8872}" destId="{2734CBFE-D596-4132-B622-F0A772A9904A}" srcOrd="0" destOrd="0" parTransId="{2764E41B-8EBF-4A37-A65B-3797F3AB441B}" sibTransId="{9882B63C-CD37-4453-AA5A-1D50AA4727B4}"/>
    <dgm:cxn modelId="{C4E93444-8309-488B-8891-12D531963A7C}" type="presOf" srcId="{06AA117E-B6F3-4740-984F-C0E8CB67D31D}" destId="{6C909974-9179-44B5-808D-1DADBFD924CB}" srcOrd="0" destOrd="0" presId="urn:microsoft.com/office/officeart/2005/8/layout/hList1"/>
    <dgm:cxn modelId="{C3203B71-DB94-45F6-92B6-B9FCC3E4BDDE}" srcId="{11F69850-4882-4911-98A1-6EE36CE03723}" destId="{79DAE462-ECC2-474B-824E-F880756C4A9A}" srcOrd="4" destOrd="0" parTransId="{75C133A0-7F79-42F6-8A81-A92E277DB7AD}" sibTransId="{E348835A-6C4D-43E6-9B59-5D1E33C2E95C}"/>
    <dgm:cxn modelId="{F8090B53-C53C-40F0-AFFF-2A663872B7B9}" type="presOf" srcId="{11F69850-4882-4911-98A1-6EE36CE03723}" destId="{D36823AF-4492-4EDB-8005-2076D89E7965}" srcOrd="0" destOrd="0" presId="urn:microsoft.com/office/officeart/2005/8/layout/hList1"/>
    <dgm:cxn modelId="{7B72F788-0EF0-452D-94D4-BDE3F268EA81}" srcId="{6526571B-B3D9-4106-B66F-7565C88F8872}" destId="{4BCD4B96-BF06-4882-A4F6-6E8D97E5AE26}" srcOrd="3" destOrd="0" parTransId="{599B7267-647B-4342-A622-68C24A7BB285}" sibTransId="{208C8C16-87C3-4CA0-95DE-3AD11A9F67E9}"/>
    <dgm:cxn modelId="{A5FAAB9A-F219-4EB9-8348-AAF59A8A278C}" type="presOf" srcId="{6D6A5326-7D6A-47B4-ACD2-3A9724698444}" destId="{6C909974-9179-44B5-808D-1DADBFD924CB}" srcOrd="0" destOrd="2" presId="urn:microsoft.com/office/officeart/2005/8/layout/hList1"/>
    <dgm:cxn modelId="{5576359B-4A9E-4455-8993-609CAACA542F}" type="presOf" srcId="{80C61276-0AC3-4876-BF47-71C90BF84235}" destId="{6C909974-9179-44B5-808D-1DADBFD924CB}" srcOrd="0" destOrd="1" presId="urn:microsoft.com/office/officeart/2005/8/layout/hList1"/>
    <dgm:cxn modelId="{DADEFCB0-6542-4A24-8440-8FD93C8ED32E}" type="presOf" srcId="{91F58FDB-7217-4E49-829D-9C74C9E97DC2}" destId="{9FD73BE1-2BCE-4C1F-8362-215BFD25EF3D}" srcOrd="0" destOrd="2" presId="urn:microsoft.com/office/officeart/2005/8/layout/hList1"/>
    <dgm:cxn modelId="{65DCAED7-31BE-43C3-9AEE-F656719A986B}" srcId="{11F69850-4882-4911-98A1-6EE36CE03723}" destId="{FD1BF8E7-B487-4924-B97B-E91A2CE8F1C9}" srcOrd="3" destOrd="0" parTransId="{EDFC9616-C999-4000-8C2A-C903C22D693C}" sibTransId="{87A4FC4D-A6D2-48F3-9570-EBA1084952E6}"/>
    <dgm:cxn modelId="{D65DE9E0-5DA2-4EDB-BC33-3A249C5D597F}" type="presOf" srcId="{79DAE462-ECC2-474B-824E-F880756C4A9A}" destId="{6C909974-9179-44B5-808D-1DADBFD924CB}" srcOrd="0" destOrd="4" presId="urn:microsoft.com/office/officeart/2005/8/layout/hList1"/>
    <dgm:cxn modelId="{B911E1E6-FC46-4EA3-AD7E-2B33CA3B7AD0}" srcId="{6526571B-B3D9-4106-B66F-7565C88F8872}" destId="{91F58FDB-7217-4E49-829D-9C74C9E97DC2}" srcOrd="2" destOrd="0" parTransId="{7CA0AA48-2EFB-4B40-B8CF-9174BA7533D7}" sibTransId="{2843BC93-DAB2-4642-A91D-DE3ECE96EB80}"/>
    <dgm:cxn modelId="{711457EB-3C9C-49FD-B3AA-40E8016551ED}" srcId="{EF9E0BD9-54C4-49C4-94A7-E5C4350DF17B}" destId="{6526571B-B3D9-4106-B66F-7565C88F8872}" srcOrd="0" destOrd="0" parTransId="{610D9774-59CD-49EA-A51D-4D3B0AF17E4D}" sibTransId="{BDDFB0B6-484B-437E-B48F-F2F1DE51C701}"/>
    <dgm:cxn modelId="{577E7DEC-66CC-4E73-AADE-0F8B9071AA81}" srcId="{EF9E0BD9-54C4-49C4-94A7-E5C4350DF17B}" destId="{11F69850-4882-4911-98A1-6EE36CE03723}" srcOrd="1" destOrd="0" parTransId="{24DB8FFC-3F16-4614-8018-91C2426367A9}" sibTransId="{469192FD-145D-4B11-912A-9F30E74EA0D4}"/>
    <dgm:cxn modelId="{35A3DAF3-D6D5-4EDF-81DE-93F373536256}" type="presOf" srcId="{4BCD4B96-BF06-4882-A4F6-6E8D97E5AE26}" destId="{9FD73BE1-2BCE-4C1F-8362-215BFD25EF3D}" srcOrd="0" destOrd="3" presId="urn:microsoft.com/office/officeart/2005/8/layout/hList1"/>
    <dgm:cxn modelId="{8F06FCF9-12B3-44CC-813D-10447D99ED16}" type="presOf" srcId="{6526571B-B3D9-4106-B66F-7565C88F8872}" destId="{79A4B419-7288-4CFA-95DD-9851DCA2AE35}" srcOrd="0" destOrd="0" presId="urn:microsoft.com/office/officeart/2005/8/layout/hList1"/>
    <dgm:cxn modelId="{858B5BFB-C720-4BEA-A242-4A7BAFBD9345}" srcId="{11F69850-4882-4911-98A1-6EE36CE03723}" destId="{06AA117E-B6F3-4740-984F-C0E8CB67D31D}" srcOrd="0" destOrd="0" parTransId="{A4D84A43-3498-4796-B1A0-60557FE0FF48}" sibTransId="{657F6B23-6AB0-4AEC-A2AC-96B4122E73F9}"/>
    <dgm:cxn modelId="{92B99244-ADC5-4193-950A-1D02C0AC6CC8}" type="presParOf" srcId="{532E2EC9-F252-47BE-B55A-01527E0AD72B}" destId="{2D3082F1-F27C-492C-AF03-9DACED0AE412}" srcOrd="0" destOrd="0" presId="urn:microsoft.com/office/officeart/2005/8/layout/hList1"/>
    <dgm:cxn modelId="{59E77E7D-B031-48E2-BEA9-752634D6600C}" type="presParOf" srcId="{2D3082F1-F27C-492C-AF03-9DACED0AE412}" destId="{79A4B419-7288-4CFA-95DD-9851DCA2AE35}" srcOrd="0" destOrd="0" presId="urn:microsoft.com/office/officeart/2005/8/layout/hList1"/>
    <dgm:cxn modelId="{F7BFFCF7-DB32-4E56-B8B1-FD33A34C8BA6}" type="presParOf" srcId="{2D3082F1-F27C-492C-AF03-9DACED0AE412}" destId="{9FD73BE1-2BCE-4C1F-8362-215BFD25EF3D}" srcOrd="1" destOrd="0" presId="urn:microsoft.com/office/officeart/2005/8/layout/hList1"/>
    <dgm:cxn modelId="{EAC2EEB0-CFD4-4AA7-BFB0-15738290CC9D}" type="presParOf" srcId="{532E2EC9-F252-47BE-B55A-01527E0AD72B}" destId="{CE065407-FCA7-4DC6-B78B-EBCE8577FB9B}" srcOrd="1" destOrd="0" presId="urn:microsoft.com/office/officeart/2005/8/layout/hList1"/>
    <dgm:cxn modelId="{6D6D72B4-7AB8-431A-9FF9-D7D72C032DFA}" type="presParOf" srcId="{532E2EC9-F252-47BE-B55A-01527E0AD72B}" destId="{C4608672-5CE0-4F47-A9DC-17587444E857}" srcOrd="2" destOrd="0" presId="urn:microsoft.com/office/officeart/2005/8/layout/hList1"/>
    <dgm:cxn modelId="{7D48BD64-4C7A-498A-8ECA-39D88FC54969}" type="presParOf" srcId="{C4608672-5CE0-4F47-A9DC-17587444E857}" destId="{D36823AF-4492-4EDB-8005-2076D89E7965}" srcOrd="0" destOrd="0" presId="urn:microsoft.com/office/officeart/2005/8/layout/hList1"/>
    <dgm:cxn modelId="{7A9E722D-82D7-4B00-B334-4BB7DC08A996}" type="presParOf" srcId="{C4608672-5CE0-4F47-A9DC-17587444E857}" destId="{6C909974-9179-44B5-808D-1DADBFD924C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AC35A4-E93C-4DB1-BB4C-E269A45DE1DC}"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B73106-C837-4A1E-B13A-5BCEDB3036F6}">
      <dgm:prSet/>
      <dgm:spPr/>
      <dgm:t>
        <a:bodyPr/>
        <a:lstStyle/>
        <a:p>
          <a:pPr>
            <a:defRPr b="1"/>
          </a:pPr>
          <a:r>
            <a:rPr lang="en-US" b="1"/>
            <a:t>Database Setup &amp; Analysis</a:t>
          </a:r>
        </a:p>
      </dgm:t>
    </dgm:pt>
    <dgm:pt modelId="{50F3CC7A-BCAC-46A7-A2C6-04C6B0238686}" type="parTrans" cxnId="{05C0329E-0F7B-40FE-B222-8934A61C4769}">
      <dgm:prSet/>
      <dgm:spPr/>
      <dgm:t>
        <a:bodyPr/>
        <a:lstStyle/>
        <a:p>
          <a:endParaRPr lang="en-US"/>
        </a:p>
      </dgm:t>
    </dgm:pt>
    <dgm:pt modelId="{28DB7E83-A111-4125-9D3E-2EEDD3A2F912}" type="sibTrans" cxnId="{05C0329E-0F7B-40FE-B222-8934A61C4769}">
      <dgm:prSet/>
      <dgm:spPr/>
      <dgm:t>
        <a:bodyPr/>
        <a:lstStyle/>
        <a:p>
          <a:endParaRPr lang="en-US"/>
        </a:p>
      </dgm:t>
    </dgm:pt>
    <dgm:pt modelId="{132CECBE-68AD-494E-B98D-3176899694EE}">
      <dgm:prSet/>
      <dgm:spPr/>
      <dgm:t>
        <a:bodyPr/>
        <a:lstStyle/>
        <a:p>
          <a:r>
            <a:rPr lang="en-US"/>
            <a:t>Loaded SpaceX dataset into PostgreSQL database for advanced querying capabilities</a:t>
          </a:r>
        </a:p>
      </dgm:t>
    </dgm:pt>
    <dgm:pt modelId="{593B34FE-DC3E-47CC-BC61-CB8D5839E24C}" type="parTrans" cxnId="{9EBED961-F025-4E8D-81A9-B8C03D20D73A}">
      <dgm:prSet/>
      <dgm:spPr/>
      <dgm:t>
        <a:bodyPr/>
        <a:lstStyle/>
        <a:p>
          <a:endParaRPr lang="en-US"/>
        </a:p>
      </dgm:t>
    </dgm:pt>
    <dgm:pt modelId="{2E91CE6C-0D6F-4373-B733-974FD82B36C5}" type="sibTrans" cxnId="{9EBED961-F025-4E8D-81A9-B8C03D20D73A}">
      <dgm:prSet/>
      <dgm:spPr/>
      <dgm:t>
        <a:bodyPr/>
        <a:lstStyle/>
        <a:p>
          <a:endParaRPr lang="en-US"/>
        </a:p>
      </dgm:t>
    </dgm:pt>
    <dgm:pt modelId="{4E2479FE-EA00-4A5C-8C85-16FAB72F45CB}">
      <dgm:prSet/>
      <dgm:spPr/>
      <dgm:t>
        <a:bodyPr/>
        <a:lstStyle/>
        <a:p>
          <a:r>
            <a:rPr lang="en-US"/>
            <a:t>Executed comprehensive SQL queries to extract  key insights from launch data</a:t>
          </a:r>
        </a:p>
      </dgm:t>
    </dgm:pt>
    <dgm:pt modelId="{D48D3E53-F52A-4279-BA5D-96B2B0AF9FFE}" type="parTrans" cxnId="{CAE4A669-18A7-4381-9744-BEEFF8083B1B}">
      <dgm:prSet/>
      <dgm:spPr/>
      <dgm:t>
        <a:bodyPr/>
        <a:lstStyle/>
        <a:p>
          <a:endParaRPr lang="en-US"/>
        </a:p>
      </dgm:t>
    </dgm:pt>
    <dgm:pt modelId="{FE327181-E3F3-4888-B5BE-9E224ADE1F75}" type="sibTrans" cxnId="{CAE4A669-18A7-4381-9744-BEEFF8083B1B}">
      <dgm:prSet/>
      <dgm:spPr/>
      <dgm:t>
        <a:bodyPr/>
        <a:lstStyle/>
        <a:p>
          <a:endParaRPr lang="en-US"/>
        </a:p>
      </dgm:t>
    </dgm:pt>
    <dgm:pt modelId="{C32C0AA1-00D3-4895-B192-6ACE8EB612E7}">
      <dgm:prSet/>
      <dgm:spPr/>
      <dgm:t>
        <a:bodyPr/>
        <a:lstStyle/>
        <a:p>
          <a:pPr>
            <a:defRPr b="1"/>
          </a:pPr>
          <a:r>
            <a:rPr lang="en-US" b="1"/>
            <a:t>Key SQL Queries Performed</a:t>
          </a:r>
          <a:endParaRPr lang="en-US"/>
        </a:p>
      </dgm:t>
    </dgm:pt>
    <dgm:pt modelId="{4F52D1E1-53A7-4827-A8E0-09D0B1474F98}" type="parTrans" cxnId="{9FF7D4BA-D9DA-4427-B3A1-5A4213B7B583}">
      <dgm:prSet/>
      <dgm:spPr/>
      <dgm:t>
        <a:bodyPr/>
        <a:lstStyle/>
        <a:p>
          <a:endParaRPr lang="en-US"/>
        </a:p>
      </dgm:t>
    </dgm:pt>
    <dgm:pt modelId="{70A86A66-8D1F-487B-9254-7869D03B8101}" type="sibTrans" cxnId="{9FF7D4BA-D9DA-4427-B3A1-5A4213B7B583}">
      <dgm:prSet/>
      <dgm:spPr/>
      <dgm:t>
        <a:bodyPr/>
        <a:lstStyle/>
        <a:p>
          <a:endParaRPr lang="en-US"/>
        </a:p>
      </dgm:t>
    </dgm:pt>
    <dgm:pt modelId="{CB2CED0C-B353-444A-8654-80DDA4BD3716}">
      <dgm:prSet/>
      <dgm:spPr/>
      <dgm:t>
        <a:bodyPr/>
        <a:lstStyle/>
        <a:p>
          <a:r>
            <a:rPr lang="en-US"/>
            <a:t>Identified unique launch sites and payload distributions across missions</a:t>
          </a:r>
        </a:p>
      </dgm:t>
    </dgm:pt>
    <dgm:pt modelId="{EC81A6FB-2FC9-4A9A-BA57-EB6773483365}" type="parTrans" cxnId="{E6001979-86B8-452C-B38F-56CB918100A7}">
      <dgm:prSet/>
      <dgm:spPr/>
      <dgm:t>
        <a:bodyPr/>
        <a:lstStyle/>
        <a:p>
          <a:endParaRPr lang="en-US"/>
        </a:p>
      </dgm:t>
    </dgm:pt>
    <dgm:pt modelId="{42A0F411-C1FE-4D4E-9701-9A811D1EA868}" type="sibTrans" cxnId="{E6001979-86B8-452C-B38F-56CB918100A7}">
      <dgm:prSet/>
      <dgm:spPr/>
      <dgm:t>
        <a:bodyPr/>
        <a:lstStyle/>
        <a:p>
          <a:endParaRPr lang="en-US"/>
        </a:p>
      </dgm:t>
    </dgm:pt>
    <dgm:pt modelId="{713ECEE0-1FDB-47A0-9441-7DE664DBDADE}">
      <dgm:prSet/>
      <dgm:spPr/>
      <dgm:t>
        <a:bodyPr/>
        <a:lstStyle/>
        <a:p>
          <a:r>
            <a:rPr lang="en-US"/>
            <a:t>Analyzed booster performance by version, payload capacity, and mission outcomes</a:t>
          </a:r>
        </a:p>
      </dgm:t>
    </dgm:pt>
    <dgm:pt modelId="{CFA0DA34-C423-4B9F-83D1-90F1723364E1}" type="parTrans" cxnId="{556FA4EF-E33E-4440-BE0D-89F5426CE880}">
      <dgm:prSet/>
      <dgm:spPr/>
      <dgm:t>
        <a:bodyPr/>
        <a:lstStyle/>
        <a:p>
          <a:endParaRPr lang="en-US"/>
        </a:p>
      </dgm:t>
    </dgm:pt>
    <dgm:pt modelId="{5F4FBBC7-5C9B-4375-B8EC-4445B34D7A1E}" type="sibTrans" cxnId="{556FA4EF-E33E-4440-BE0D-89F5426CE880}">
      <dgm:prSet/>
      <dgm:spPr/>
      <dgm:t>
        <a:bodyPr/>
        <a:lstStyle/>
        <a:p>
          <a:endParaRPr lang="en-US"/>
        </a:p>
      </dgm:t>
    </dgm:pt>
    <dgm:pt modelId="{03F80B81-DF1A-401E-A47B-898759410958}">
      <dgm:prSet/>
      <dgm:spPr/>
      <dgm:t>
        <a:bodyPr/>
        <a:lstStyle/>
        <a:p>
          <a:r>
            <a:rPr lang="en-US"/>
            <a:t>Investigated temporal patterns including failure analysis and success trends (2010-2017)</a:t>
          </a:r>
        </a:p>
      </dgm:t>
    </dgm:pt>
    <dgm:pt modelId="{3B8A92B0-1451-477B-A239-456FA419256C}" type="parTrans" cxnId="{6A255CC0-DD31-47F7-9818-33F4E5DD4A93}">
      <dgm:prSet/>
      <dgm:spPr/>
      <dgm:t>
        <a:bodyPr/>
        <a:lstStyle/>
        <a:p>
          <a:endParaRPr lang="en-US"/>
        </a:p>
      </dgm:t>
    </dgm:pt>
    <dgm:pt modelId="{14753B51-3772-42B0-B56A-9CB5DDC14901}" type="sibTrans" cxnId="{6A255CC0-DD31-47F7-9818-33F4E5DD4A93}">
      <dgm:prSet/>
      <dgm:spPr/>
      <dgm:t>
        <a:bodyPr/>
        <a:lstStyle/>
        <a:p>
          <a:endParaRPr lang="en-US"/>
        </a:p>
      </dgm:t>
    </dgm:pt>
    <dgm:pt modelId="{48593056-1BF1-44A6-8A81-28BC3B1555E8}">
      <dgm:prSet/>
      <dgm:spPr/>
      <dgm:t>
        <a:bodyPr/>
        <a:lstStyle/>
        <a:p>
          <a:pPr>
            <a:defRPr b="1"/>
          </a:pPr>
          <a:r>
            <a:rPr lang="en-US" b="1"/>
            <a:t>GitHub Repository</a:t>
          </a:r>
          <a:endParaRPr lang="en-US"/>
        </a:p>
      </dgm:t>
    </dgm:pt>
    <dgm:pt modelId="{E51EBB6B-A33D-4981-8A37-539CC7F9B12C}" type="parTrans" cxnId="{BF9AA7E8-EA33-49E4-AACB-C518DC6E14CC}">
      <dgm:prSet/>
      <dgm:spPr/>
      <dgm:t>
        <a:bodyPr/>
        <a:lstStyle/>
        <a:p>
          <a:endParaRPr lang="en-US"/>
        </a:p>
      </dgm:t>
    </dgm:pt>
    <dgm:pt modelId="{7ABB534E-DC0D-45FA-B51E-556EACC2A5D6}" type="sibTrans" cxnId="{BF9AA7E8-EA33-49E4-AACB-C518DC6E14CC}">
      <dgm:prSet/>
      <dgm:spPr/>
      <dgm:t>
        <a:bodyPr/>
        <a:lstStyle/>
        <a:p>
          <a:endParaRPr lang="en-US"/>
        </a:p>
      </dgm:t>
    </dgm:pt>
    <dgm:pt modelId="{0FB9D525-ABBB-46E0-8EA1-AF166FC29C32}">
      <dgm:prSet/>
      <dgm:spPr/>
      <dgm:t>
        <a:bodyPr/>
        <a:lstStyle/>
        <a:p>
          <a:r>
            <a:rPr lang="en-US">
              <a:hlinkClick xmlns:r="http://schemas.openxmlformats.org/officeDocument/2006/relationships" r:id="rId1"/>
            </a:rPr>
            <a:t>https://github.com/atahabilder1/IBM-Data-Science-Certificate/blob/main/jupyter-labs-eda-sql-coursera_sqllite.ipynb</a:t>
          </a:r>
          <a:endParaRPr lang="en-US"/>
        </a:p>
      </dgm:t>
    </dgm:pt>
    <dgm:pt modelId="{AFFB12DA-82E7-4545-9660-1D9A20786749}" type="parTrans" cxnId="{1A5FFB55-B99A-423A-BC5D-8233EB7AF5F2}">
      <dgm:prSet/>
      <dgm:spPr/>
      <dgm:t>
        <a:bodyPr/>
        <a:lstStyle/>
        <a:p>
          <a:endParaRPr lang="en-US"/>
        </a:p>
      </dgm:t>
    </dgm:pt>
    <dgm:pt modelId="{CA0D5A11-F24E-4886-87B8-DD5F0D6DED7A}" type="sibTrans" cxnId="{1A5FFB55-B99A-423A-BC5D-8233EB7AF5F2}">
      <dgm:prSet/>
      <dgm:spPr/>
      <dgm:t>
        <a:bodyPr/>
        <a:lstStyle/>
        <a:p>
          <a:endParaRPr lang="en-US"/>
        </a:p>
      </dgm:t>
    </dgm:pt>
    <dgm:pt modelId="{2B309FB6-BC9F-41C1-AF2B-8645F3B4F1D8}" type="pres">
      <dgm:prSet presAssocID="{11AC35A4-E93C-4DB1-BB4C-E269A45DE1DC}" presName="root" presStyleCnt="0">
        <dgm:presLayoutVars>
          <dgm:dir/>
          <dgm:resizeHandles val="exact"/>
        </dgm:presLayoutVars>
      </dgm:prSet>
      <dgm:spPr/>
    </dgm:pt>
    <dgm:pt modelId="{8EB8BD0D-494A-4104-9A39-98ADD4F95C02}" type="pres">
      <dgm:prSet presAssocID="{D5B73106-C837-4A1E-B13A-5BCEDB3036F6}" presName="compNode" presStyleCnt="0"/>
      <dgm:spPr/>
    </dgm:pt>
    <dgm:pt modelId="{36E8ABF8-4823-499F-BCE3-24F5984D0412}" type="pres">
      <dgm:prSet presAssocID="{D5B73106-C837-4A1E-B13A-5BCEDB3036F6}"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CB1BDD7F-14F9-442B-8E5D-99F5B9730DED}" type="pres">
      <dgm:prSet presAssocID="{D5B73106-C837-4A1E-B13A-5BCEDB3036F6}" presName="iconSpace" presStyleCnt="0"/>
      <dgm:spPr/>
    </dgm:pt>
    <dgm:pt modelId="{DEF3B3DF-C7F5-4755-9140-320AA954FB89}" type="pres">
      <dgm:prSet presAssocID="{D5B73106-C837-4A1E-B13A-5BCEDB3036F6}" presName="parTx" presStyleLbl="revTx" presStyleIdx="0" presStyleCnt="6">
        <dgm:presLayoutVars>
          <dgm:chMax val="0"/>
          <dgm:chPref val="0"/>
        </dgm:presLayoutVars>
      </dgm:prSet>
      <dgm:spPr/>
    </dgm:pt>
    <dgm:pt modelId="{04C8FB4A-3EDC-44F4-AA20-09672B312C4F}" type="pres">
      <dgm:prSet presAssocID="{D5B73106-C837-4A1E-B13A-5BCEDB3036F6}" presName="txSpace" presStyleCnt="0"/>
      <dgm:spPr/>
    </dgm:pt>
    <dgm:pt modelId="{404331E8-25C1-452D-91BC-6F9C0597C2BE}" type="pres">
      <dgm:prSet presAssocID="{D5B73106-C837-4A1E-B13A-5BCEDB3036F6}" presName="desTx" presStyleLbl="revTx" presStyleIdx="1" presStyleCnt="6">
        <dgm:presLayoutVars/>
      </dgm:prSet>
      <dgm:spPr/>
    </dgm:pt>
    <dgm:pt modelId="{38599764-7FBB-4975-ADDF-D7C932FC0E59}" type="pres">
      <dgm:prSet presAssocID="{28DB7E83-A111-4125-9D3E-2EEDD3A2F912}" presName="sibTrans" presStyleCnt="0"/>
      <dgm:spPr/>
    </dgm:pt>
    <dgm:pt modelId="{A4E7D1F9-A8C4-48B0-8300-65B1D6D55EE8}" type="pres">
      <dgm:prSet presAssocID="{C32C0AA1-00D3-4895-B192-6ACE8EB612E7}" presName="compNode" presStyleCnt="0"/>
      <dgm:spPr/>
    </dgm:pt>
    <dgm:pt modelId="{644E42EE-3F2F-4E96-B2EB-99EE3D0332A1}" type="pres">
      <dgm:prSet presAssocID="{C32C0AA1-00D3-4895-B192-6ACE8EB612E7}"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ocket"/>
        </a:ext>
      </dgm:extLst>
    </dgm:pt>
    <dgm:pt modelId="{5F487858-8EAA-4A9D-A49A-4BE094AC741A}" type="pres">
      <dgm:prSet presAssocID="{C32C0AA1-00D3-4895-B192-6ACE8EB612E7}" presName="iconSpace" presStyleCnt="0"/>
      <dgm:spPr/>
    </dgm:pt>
    <dgm:pt modelId="{39184D63-6475-404D-A001-14F9C7B1A5E0}" type="pres">
      <dgm:prSet presAssocID="{C32C0AA1-00D3-4895-B192-6ACE8EB612E7}" presName="parTx" presStyleLbl="revTx" presStyleIdx="2" presStyleCnt="6">
        <dgm:presLayoutVars>
          <dgm:chMax val="0"/>
          <dgm:chPref val="0"/>
        </dgm:presLayoutVars>
      </dgm:prSet>
      <dgm:spPr/>
    </dgm:pt>
    <dgm:pt modelId="{B5C3AA08-35E8-4E9C-B8E6-6F7D21EB1F8F}" type="pres">
      <dgm:prSet presAssocID="{C32C0AA1-00D3-4895-B192-6ACE8EB612E7}" presName="txSpace" presStyleCnt="0"/>
      <dgm:spPr/>
    </dgm:pt>
    <dgm:pt modelId="{A83E7A5B-1CD9-426C-A885-7E840129F52A}" type="pres">
      <dgm:prSet presAssocID="{C32C0AA1-00D3-4895-B192-6ACE8EB612E7}" presName="desTx" presStyleLbl="revTx" presStyleIdx="3" presStyleCnt="6">
        <dgm:presLayoutVars/>
      </dgm:prSet>
      <dgm:spPr/>
    </dgm:pt>
    <dgm:pt modelId="{26573234-5F2B-49E2-A60E-A59843869A98}" type="pres">
      <dgm:prSet presAssocID="{70A86A66-8D1F-487B-9254-7869D03B8101}" presName="sibTrans" presStyleCnt="0"/>
      <dgm:spPr/>
    </dgm:pt>
    <dgm:pt modelId="{17C82FBF-DCC0-4719-B271-FFB8C3F6E9BA}" type="pres">
      <dgm:prSet presAssocID="{48593056-1BF1-44A6-8A81-28BC3B1555E8}" presName="compNode" presStyleCnt="0"/>
      <dgm:spPr/>
    </dgm:pt>
    <dgm:pt modelId="{CA3A53B8-B388-4757-A2AE-6B9B84A3ECE1}" type="pres">
      <dgm:prSet presAssocID="{48593056-1BF1-44A6-8A81-28BC3B1555E8}"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Checkmark"/>
        </a:ext>
      </dgm:extLst>
    </dgm:pt>
    <dgm:pt modelId="{C056BC6B-7BD9-4358-9C80-86EA4397F50C}" type="pres">
      <dgm:prSet presAssocID="{48593056-1BF1-44A6-8A81-28BC3B1555E8}" presName="iconSpace" presStyleCnt="0"/>
      <dgm:spPr/>
    </dgm:pt>
    <dgm:pt modelId="{0C20F49D-1AAC-4D86-AE61-24478CC320C1}" type="pres">
      <dgm:prSet presAssocID="{48593056-1BF1-44A6-8A81-28BC3B1555E8}" presName="parTx" presStyleLbl="revTx" presStyleIdx="4" presStyleCnt="6">
        <dgm:presLayoutVars>
          <dgm:chMax val="0"/>
          <dgm:chPref val="0"/>
        </dgm:presLayoutVars>
      </dgm:prSet>
      <dgm:spPr/>
    </dgm:pt>
    <dgm:pt modelId="{774569DE-8319-4483-A41E-3E9C0D878085}" type="pres">
      <dgm:prSet presAssocID="{48593056-1BF1-44A6-8A81-28BC3B1555E8}" presName="txSpace" presStyleCnt="0"/>
      <dgm:spPr/>
    </dgm:pt>
    <dgm:pt modelId="{C98531F8-5A8C-4190-BBCD-52F47459D1AD}" type="pres">
      <dgm:prSet presAssocID="{48593056-1BF1-44A6-8A81-28BC3B1555E8}" presName="desTx" presStyleLbl="revTx" presStyleIdx="5" presStyleCnt="6">
        <dgm:presLayoutVars/>
      </dgm:prSet>
      <dgm:spPr/>
    </dgm:pt>
  </dgm:ptLst>
  <dgm:cxnLst>
    <dgm:cxn modelId="{10E86502-8095-420F-91A7-F6B6898F699B}" type="presOf" srcId="{D5B73106-C837-4A1E-B13A-5BCEDB3036F6}" destId="{DEF3B3DF-C7F5-4755-9140-320AA954FB89}" srcOrd="0" destOrd="0" presId="urn:microsoft.com/office/officeart/2018/5/layout/CenteredIconLabelDescriptionList"/>
    <dgm:cxn modelId="{A578B90D-54DB-408E-933E-6CE43008AAE1}" type="presOf" srcId="{0FB9D525-ABBB-46E0-8EA1-AF166FC29C32}" destId="{C98531F8-5A8C-4190-BBCD-52F47459D1AD}" srcOrd="0" destOrd="0" presId="urn:microsoft.com/office/officeart/2018/5/layout/CenteredIconLabelDescriptionList"/>
    <dgm:cxn modelId="{F2EB1F22-0D00-4F1E-BD29-FC5773442AFD}" type="presOf" srcId="{48593056-1BF1-44A6-8A81-28BC3B1555E8}" destId="{0C20F49D-1AAC-4D86-AE61-24478CC320C1}" srcOrd="0" destOrd="0" presId="urn:microsoft.com/office/officeart/2018/5/layout/CenteredIconLabelDescriptionList"/>
    <dgm:cxn modelId="{6C290E23-BBF8-4F92-B980-E9E828ADE3FB}" type="presOf" srcId="{713ECEE0-1FDB-47A0-9441-7DE664DBDADE}" destId="{A83E7A5B-1CD9-426C-A885-7E840129F52A}" srcOrd="0" destOrd="1" presId="urn:microsoft.com/office/officeart/2018/5/layout/CenteredIconLabelDescriptionList"/>
    <dgm:cxn modelId="{9D0DFA32-2E8A-4BCE-B003-D8D63B58BB02}" type="presOf" srcId="{03F80B81-DF1A-401E-A47B-898759410958}" destId="{A83E7A5B-1CD9-426C-A885-7E840129F52A}" srcOrd="0" destOrd="2" presId="urn:microsoft.com/office/officeart/2018/5/layout/CenteredIconLabelDescriptionList"/>
    <dgm:cxn modelId="{9EBED961-F025-4E8D-81A9-B8C03D20D73A}" srcId="{D5B73106-C837-4A1E-B13A-5BCEDB3036F6}" destId="{132CECBE-68AD-494E-B98D-3176899694EE}" srcOrd="0" destOrd="0" parTransId="{593B34FE-DC3E-47CC-BC61-CB8D5839E24C}" sibTransId="{2E91CE6C-0D6F-4373-B733-974FD82B36C5}"/>
    <dgm:cxn modelId="{CAE4A669-18A7-4381-9744-BEEFF8083B1B}" srcId="{D5B73106-C837-4A1E-B13A-5BCEDB3036F6}" destId="{4E2479FE-EA00-4A5C-8C85-16FAB72F45CB}" srcOrd="1" destOrd="0" parTransId="{D48D3E53-F52A-4279-BA5D-96B2B0AF9FFE}" sibTransId="{FE327181-E3F3-4888-B5BE-9E224ADE1F75}"/>
    <dgm:cxn modelId="{24E31972-984F-4409-8E60-747723FA41BD}" type="presOf" srcId="{4E2479FE-EA00-4A5C-8C85-16FAB72F45CB}" destId="{404331E8-25C1-452D-91BC-6F9C0597C2BE}" srcOrd="0" destOrd="1" presId="urn:microsoft.com/office/officeart/2018/5/layout/CenteredIconLabelDescriptionList"/>
    <dgm:cxn modelId="{1A5FFB55-B99A-423A-BC5D-8233EB7AF5F2}" srcId="{48593056-1BF1-44A6-8A81-28BC3B1555E8}" destId="{0FB9D525-ABBB-46E0-8EA1-AF166FC29C32}" srcOrd="0" destOrd="0" parTransId="{AFFB12DA-82E7-4545-9660-1D9A20786749}" sibTransId="{CA0D5A11-F24E-4886-87B8-DD5F0D6DED7A}"/>
    <dgm:cxn modelId="{E6001979-86B8-452C-B38F-56CB918100A7}" srcId="{C32C0AA1-00D3-4895-B192-6ACE8EB612E7}" destId="{CB2CED0C-B353-444A-8654-80DDA4BD3716}" srcOrd="0" destOrd="0" parTransId="{EC81A6FB-2FC9-4A9A-BA57-EB6773483365}" sibTransId="{42A0F411-C1FE-4D4E-9701-9A811D1EA868}"/>
    <dgm:cxn modelId="{30296D79-A13F-49A4-89D4-76E529136496}" type="presOf" srcId="{C32C0AA1-00D3-4895-B192-6ACE8EB612E7}" destId="{39184D63-6475-404D-A001-14F9C7B1A5E0}" srcOrd="0" destOrd="0" presId="urn:microsoft.com/office/officeart/2018/5/layout/CenteredIconLabelDescriptionList"/>
    <dgm:cxn modelId="{94CF6587-B1D7-4690-8A15-733202C16D8D}" type="presOf" srcId="{CB2CED0C-B353-444A-8654-80DDA4BD3716}" destId="{A83E7A5B-1CD9-426C-A885-7E840129F52A}" srcOrd="0" destOrd="0" presId="urn:microsoft.com/office/officeart/2018/5/layout/CenteredIconLabelDescriptionList"/>
    <dgm:cxn modelId="{D57CAC88-5567-4D68-B8FE-1494F040C1D4}" type="presOf" srcId="{11AC35A4-E93C-4DB1-BB4C-E269A45DE1DC}" destId="{2B309FB6-BC9F-41C1-AF2B-8645F3B4F1D8}" srcOrd="0" destOrd="0" presId="urn:microsoft.com/office/officeart/2018/5/layout/CenteredIconLabelDescriptionList"/>
    <dgm:cxn modelId="{05C0329E-0F7B-40FE-B222-8934A61C4769}" srcId="{11AC35A4-E93C-4DB1-BB4C-E269A45DE1DC}" destId="{D5B73106-C837-4A1E-B13A-5BCEDB3036F6}" srcOrd="0" destOrd="0" parTransId="{50F3CC7A-BCAC-46A7-A2C6-04C6B0238686}" sibTransId="{28DB7E83-A111-4125-9D3E-2EEDD3A2F912}"/>
    <dgm:cxn modelId="{B04361B5-ED2F-418F-BF09-2ADFF84E817D}" type="presOf" srcId="{132CECBE-68AD-494E-B98D-3176899694EE}" destId="{404331E8-25C1-452D-91BC-6F9C0597C2BE}" srcOrd="0" destOrd="0" presId="urn:microsoft.com/office/officeart/2018/5/layout/CenteredIconLabelDescriptionList"/>
    <dgm:cxn modelId="{9FF7D4BA-D9DA-4427-B3A1-5A4213B7B583}" srcId="{11AC35A4-E93C-4DB1-BB4C-E269A45DE1DC}" destId="{C32C0AA1-00D3-4895-B192-6ACE8EB612E7}" srcOrd="1" destOrd="0" parTransId="{4F52D1E1-53A7-4827-A8E0-09D0B1474F98}" sibTransId="{70A86A66-8D1F-487B-9254-7869D03B8101}"/>
    <dgm:cxn modelId="{6A255CC0-DD31-47F7-9818-33F4E5DD4A93}" srcId="{C32C0AA1-00D3-4895-B192-6ACE8EB612E7}" destId="{03F80B81-DF1A-401E-A47B-898759410958}" srcOrd="2" destOrd="0" parTransId="{3B8A92B0-1451-477B-A239-456FA419256C}" sibTransId="{14753B51-3772-42B0-B56A-9CB5DDC14901}"/>
    <dgm:cxn modelId="{BF9AA7E8-EA33-49E4-AACB-C518DC6E14CC}" srcId="{11AC35A4-E93C-4DB1-BB4C-E269A45DE1DC}" destId="{48593056-1BF1-44A6-8A81-28BC3B1555E8}" srcOrd="2" destOrd="0" parTransId="{E51EBB6B-A33D-4981-8A37-539CC7F9B12C}" sibTransId="{7ABB534E-DC0D-45FA-B51E-556EACC2A5D6}"/>
    <dgm:cxn modelId="{556FA4EF-E33E-4440-BE0D-89F5426CE880}" srcId="{C32C0AA1-00D3-4895-B192-6ACE8EB612E7}" destId="{713ECEE0-1FDB-47A0-9441-7DE664DBDADE}" srcOrd="1" destOrd="0" parTransId="{CFA0DA34-C423-4B9F-83D1-90F1723364E1}" sibTransId="{5F4FBBC7-5C9B-4375-B8EC-4445B34D7A1E}"/>
    <dgm:cxn modelId="{ECFF5517-1135-41C0-ABD6-B9356FDA7924}" type="presParOf" srcId="{2B309FB6-BC9F-41C1-AF2B-8645F3B4F1D8}" destId="{8EB8BD0D-494A-4104-9A39-98ADD4F95C02}" srcOrd="0" destOrd="0" presId="urn:microsoft.com/office/officeart/2018/5/layout/CenteredIconLabelDescriptionList"/>
    <dgm:cxn modelId="{DC006DFF-1318-4A6D-A235-CD54957CDAD4}" type="presParOf" srcId="{8EB8BD0D-494A-4104-9A39-98ADD4F95C02}" destId="{36E8ABF8-4823-499F-BCE3-24F5984D0412}" srcOrd="0" destOrd="0" presId="urn:microsoft.com/office/officeart/2018/5/layout/CenteredIconLabelDescriptionList"/>
    <dgm:cxn modelId="{0E55D357-08FB-42EF-BE2D-36C4723A5C66}" type="presParOf" srcId="{8EB8BD0D-494A-4104-9A39-98ADD4F95C02}" destId="{CB1BDD7F-14F9-442B-8E5D-99F5B9730DED}" srcOrd="1" destOrd="0" presId="urn:microsoft.com/office/officeart/2018/5/layout/CenteredIconLabelDescriptionList"/>
    <dgm:cxn modelId="{9B4B4CA1-D7E4-415D-8555-70DE61AD3125}" type="presParOf" srcId="{8EB8BD0D-494A-4104-9A39-98ADD4F95C02}" destId="{DEF3B3DF-C7F5-4755-9140-320AA954FB89}" srcOrd="2" destOrd="0" presId="urn:microsoft.com/office/officeart/2018/5/layout/CenteredIconLabelDescriptionList"/>
    <dgm:cxn modelId="{6AED424F-34CE-4390-BFA0-DC306CA07D5F}" type="presParOf" srcId="{8EB8BD0D-494A-4104-9A39-98ADD4F95C02}" destId="{04C8FB4A-3EDC-44F4-AA20-09672B312C4F}" srcOrd="3" destOrd="0" presId="urn:microsoft.com/office/officeart/2018/5/layout/CenteredIconLabelDescriptionList"/>
    <dgm:cxn modelId="{050D2ECD-6446-40C9-A6F3-D496BFACA808}" type="presParOf" srcId="{8EB8BD0D-494A-4104-9A39-98ADD4F95C02}" destId="{404331E8-25C1-452D-91BC-6F9C0597C2BE}" srcOrd="4" destOrd="0" presId="urn:microsoft.com/office/officeart/2018/5/layout/CenteredIconLabelDescriptionList"/>
    <dgm:cxn modelId="{1864F93F-391F-4ABA-A200-B3DF908E51F2}" type="presParOf" srcId="{2B309FB6-BC9F-41C1-AF2B-8645F3B4F1D8}" destId="{38599764-7FBB-4975-ADDF-D7C932FC0E59}" srcOrd="1" destOrd="0" presId="urn:microsoft.com/office/officeart/2018/5/layout/CenteredIconLabelDescriptionList"/>
    <dgm:cxn modelId="{79A9A05C-2D8B-4797-8367-7E28D380AD54}" type="presParOf" srcId="{2B309FB6-BC9F-41C1-AF2B-8645F3B4F1D8}" destId="{A4E7D1F9-A8C4-48B0-8300-65B1D6D55EE8}" srcOrd="2" destOrd="0" presId="urn:microsoft.com/office/officeart/2018/5/layout/CenteredIconLabelDescriptionList"/>
    <dgm:cxn modelId="{164CEA7D-A3F3-4B5C-856B-D138F096D91F}" type="presParOf" srcId="{A4E7D1F9-A8C4-48B0-8300-65B1D6D55EE8}" destId="{644E42EE-3F2F-4E96-B2EB-99EE3D0332A1}" srcOrd="0" destOrd="0" presId="urn:microsoft.com/office/officeart/2018/5/layout/CenteredIconLabelDescriptionList"/>
    <dgm:cxn modelId="{FB519F81-E785-4C08-AE87-E7DC708BC17C}" type="presParOf" srcId="{A4E7D1F9-A8C4-48B0-8300-65B1D6D55EE8}" destId="{5F487858-8EAA-4A9D-A49A-4BE094AC741A}" srcOrd="1" destOrd="0" presId="urn:microsoft.com/office/officeart/2018/5/layout/CenteredIconLabelDescriptionList"/>
    <dgm:cxn modelId="{C7E49520-069F-4134-9C06-FE520537303D}" type="presParOf" srcId="{A4E7D1F9-A8C4-48B0-8300-65B1D6D55EE8}" destId="{39184D63-6475-404D-A001-14F9C7B1A5E0}" srcOrd="2" destOrd="0" presId="urn:microsoft.com/office/officeart/2018/5/layout/CenteredIconLabelDescriptionList"/>
    <dgm:cxn modelId="{40FD13F4-D816-4A23-9CD5-4222CECE097A}" type="presParOf" srcId="{A4E7D1F9-A8C4-48B0-8300-65B1D6D55EE8}" destId="{B5C3AA08-35E8-4E9C-B8E6-6F7D21EB1F8F}" srcOrd="3" destOrd="0" presId="urn:microsoft.com/office/officeart/2018/5/layout/CenteredIconLabelDescriptionList"/>
    <dgm:cxn modelId="{535CF174-8383-46C6-9072-949AD9B77668}" type="presParOf" srcId="{A4E7D1F9-A8C4-48B0-8300-65B1D6D55EE8}" destId="{A83E7A5B-1CD9-426C-A885-7E840129F52A}" srcOrd="4" destOrd="0" presId="urn:microsoft.com/office/officeart/2018/5/layout/CenteredIconLabelDescriptionList"/>
    <dgm:cxn modelId="{C956B722-49C3-490C-B318-CB0DAA706786}" type="presParOf" srcId="{2B309FB6-BC9F-41C1-AF2B-8645F3B4F1D8}" destId="{26573234-5F2B-49E2-A60E-A59843869A98}" srcOrd="3" destOrd="0" presId="urn:microsoft.com/office/officeart/2018/5/layout/CenteredIconLabelDescriptionList"/>
    <dgm:cxn modelId="{88B4DA0A-4C64-4B07-B8F2-C5402D4FD72C}" type="presParOf" srcId="{2B309FB6-BC9F-41C1-AF2B-8645F3B4F1D8}" destId="{17C82FBF-DCC0-4719-B271-FFB8C3F6E9BA}" srcOrd="4" destOrd="0" presId="urn:microsoft.com/office/officeart/2018/5/layout/CenteredIconLabelDescriptionList"/>
    <dgm:cxn modelId="{0C4F38CA-DDC7-49CB-86EC-CB6C6A45B38D}" type="presParOf" srcId="{17C82FBF-DCC0-4719-B271-FFB8C3F6E9BA}" destId="{CA3A53B8-B388-4757-A2AE-6B9B84A3ECE1}" srcOrd="0" destOrd="0" presId="urn:microsoft.com/office/officeart/2018/5/layout/CenteredIconLabelDescriptionList"/>
    <dgm:cxn modelId="{6D51DF5E-B8DF-4E8E-8925-1B0AAF34A5B3}" type="presParOf" srcId="{17C82FBF-DCC0-4719-B271-FFB8C3F6E9BA}" destId="{C056BC6B-7BD9-4358-9C80-86EA4397F50C}" srcOrd="1" destOrd="0" presId="urn:microsoft.com/office/officeart/2018/5/layout/CenteredIconLabelDescriptionList"/>
    <dgm:cxn modelId="{1F319CB9-1C2E-4DD8-8448-1D53C2FAE4B5}" type="presParOf" srcId="{17C82FBF-DCC0-4719-B271-FFB8C3F6E9BA}" destId="{0C20F49D-1AAC-4D86-AE61-24478CC320C1}" srcOrd="2" destOrd="0" presId="urn:microsoft.com/office/officeart/2018/5/layout/CenteredIconLabelDescriptionList"/>
    <dgm:cxn modelId="{6B674A1F-E0FB-4A72-B683-0472493D0A91}" type="presParOf" srcId="{17C82FBF-DCC0-4719-B271-FFB8C3F6E9BA}" destId="{774569DE-8319-4483-A41E-3E9C0D878085}" srcOrd="3" destOrd="0" presId="urn:microsoft.com/office/officeart/2018/5/layout/CenteredIconLabelDescriptionList"/>
    <dgm:cxn modelId="{17018D43-5EC0-4B8A-8D2B-FC3F91704E7F}" type="presParOf" srcId="{17C82FBF-DCC0-4719-B271-FFB8C3F6E9BA}" destId="{C98531F8-5A8C-4190-BBCD-52F47459D1A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191EC2-4748-4DDF-BC1F-C12A2103822F}"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CF35DA-B3EC-4192-9EFA-C12515E51B38}">
      <dgm:prSet/>
      <dgm:spPr/>
      <dgm:t>
        <a:bodyPr/>
        <a:lstStyle/>
        <a:p>
          <a:pPr>
            <a:defRPr b="1"/>
          </a:pPr>
          <a:r>
            <a:rPr lang="en-US" b="1" i="0" baseline="0"/>
            <a:t>Geographic Analysis</a:t>
          </a:r>
          <a:r>
            <a:rPr lang="en-US" b="0" i="0" baseline="0"/>
            <a:t> </a:t>
          </a:r>
          <a:endParaRPr lang="en-US"/>
        </a:p>
      </dgm:t>
    </dgm:pt>
    <dgm:pt modelId="{BB0051D0-8D60-4997-BC34-FE970C193C21}" type="parTrans" cxnId="{A22B27DF-8727-4024-9451-7354FEC25291}">
      <dgm:prSet/>
      <dgm:spPr/>
      <dgm:t>
        <a:bodyPr/>
        <a:lstStyle/>
        <a:p>
          <a:endParaRPr lang="en-US"/>
        </a:p>
      </dgm:t>
    </dgm:pt>
    <dgm:pt modelId="{330E3DB4-72E2-41B2-A8D0-271687A90557}" type="sibTrans" cxnId="{A22B27DF-8727-4024-9451-7354FEC25291}">
      <dgm:prSet/>
      <dgm:spPr/>
      <dgm:t>
        <a:bodyPr/>
        <a:lstStyle/>
        <a:p>
          <a:endParaRPr lang="en-US"/>
        </a:p>
      </dgm:t>
    </dgm:pt>
    <dgm:pt modelId="{3AD06509-4F1F-4872-9DA9-03052C5606EE}">
      <dgm:prSet/>
      <dgm:spPr/>
      <dgm:t>
        <a:bodyPr/>
        <a:lstStyle/>
        <a:p>
          <a:r>
            <a:rPr lang="en-US" b="0" i="0" baseline="0"/>
            <a:t>Created interactive map marking all launch sites with success/failure indicators using colored markers </a:t>
          </a:r>
          <a:endParaRPr lang="en-US"/>
        </a:p>
      </dgm:t>
    </dgm:pt>
    <dgm:pt modelId="{22053A20-5DF2-4587-A770-1F7DFBC186C2}" type="parTrans" cxnId="{B0CF2457-4416-44EE-9BCB-BB832EE399DC}">
      <dgm:prSet/>
      <dgm:spPr/>
      <dgm:t>
        <a:bodyPr/>
        <a:lstStyle/>
        <a:p>
          <a:endParaRPr lang="en-US"/>
        </a:p>
      </dgm:t>
    </dgm:pt>
    <dgm:pt modelId="{B5804124-4807-479C-AA1C-EB2F206F99AB}" type="sibTrans" cxnId="{B0CF2457-4416-44EE-9BCB-BB832EE399DC}">
      <dgm:prSet/>
      <dgm:spPr/>
      <dgm:t>
        <a:bodyPr/>
        <a:lstStyle/>
        <a:p>
          <a:endParaRPr lang="en-US"/>
        </a:p>
      </dgm:t>
    </dgm:pt>
    <dgm:pt modelId="{D37E5446-5289-4548-ADAB-DF30EFC1227B}">
      <dgm:prSet/>
      <dgm:spPr/>
      <dgm:t>
        <a:bodyPr/>
        <a:lstStyle/>
        <a:p>
          <a:r>
            <a:rPr lang="en-US" b="0" i="0" baseline="0"/>
            <a:t>Implemented binary classification system (0 for failure, 1 for success) to visualize launch outcomes </a:t>
          </a:r>
          <a:endParaRPr lang="en-US"/>
        </a:p>
      </dgm:t>
    </dgm:pt>
    <dgm:pt modelId="{D17B65D5-594C-402F-B5CB-8660EBEE9D72}" type="parTrans" cxnId="{8C5441C5-D161-400A-8384-47AA4ABDCC27}">
      <dgm:prSet/>
      <dgm:spPr/>
      <dgm:t>
        <a:bodyPr/>
        <a:lstStyle/>
        <a:p>
          <a:endParaRPr lang="en-US"/>
        </a:p>
      </dgm:t>
    </dgm:pt>
    <dgm:pt modelId="{5E04ED58-42D3-4D4C-8DFF-99CBABDCF223}" type="sibTrans" cxnId="{8C5441C5-D161-400A-8384-47AA4ABDCC27}">
      <dgm:prSet/>
      <dgm:spPr/>
      <dgm:t>
        <a:bodyPr/>
        <a:lstStyle/>
        <a:p>
          <a:endParaRPr lang="en-US"/>
        </a:p>
      </dgm:t>
    </dgm:pt>
    <dgm:pt modelId="{5A9A4306-84E7-40A9-84A8-DDE2C5C32B70}">
      <dgm:prSet/>
      <dgm:spPr/>
      <dgm:t>
        <a:bodyPr/>
        <a:lstStyle/>
        <a:p>
          <a:pPr>
            <a:defRPr b="1"/>
          </a:pPr>
          <a:r>
            <a:rPr lang="en-US" b="1" i="0" baseline="0"/>
            <a:t>Proximity Analysis</a:t>
          </a:r>
          <a:r>
            <a:rPr lang="en-US" b="0" i="0" baseline="0"/>
            <a:t> </a:t>
          </a:r>
          <a:endParaRPr lang="en-US"/>
        </a:p>
      </dgm:t>
    </dgm:pt>
    <dgm:pt modelId="{3AAE0985-83B5-4D84-A68C-D06B0A315A6E}" type="parTrans" cxnId="{D933A2F9-BA1E-4915-9306-240A1BAC81DB}">
      <dgm:prSet/>
      <dgm:spPr/>
      <dgm:t>
        <a:bodyPr/>
        <a:lstStyle/>
        <a:p>
          <a:endParaRPr lang="en-US"/>
        </a:p>
      </dgm:t>
    </dgm:pt>
    <dgm:pt modelId="{40B06B44-70C4-4CE3-8675-331BFCB03988}" type="sibTrans" cxnId="{D933A2F9-BA1E-4915-9306-240A1BAC81DB}">
      <dgm:prSet/>
      <dgm:spPr/>
      <dgm:t>
        <a:bodyPr/>
        <a:lstStyle/>
        <a:p>
          <a:endParaRPr lang="en-US"/>
        </a:p>
      </dgm:t>
    </dgm:pt>
    <dgm:pt modelId="{6DB8B1F6-BBC2-4505-899A-394AF1F9B3DC}">
      <dgm:prSet/>
      <dgm:spPr/>
      <dgm:t>
        <a:bodyPr/>
        <a:lstStyle/>
        <a:p>
          <a:r>
            <a:rPr lang="en-US" b="0" i="0" baseline="0"/>
            <a:t>Calculated distances between launch sites and key infrastructure (railways, highways, coastlines) </a:t>
          </a:r>
          <a:endParaRPr lang="en-US"/>
        </a:p>
      </dgm:t>
    </dgm:pt>
    <dgm:pt modelId="{A199C2D0-5AC4-445F-943D-EE7542DB72F6}" type="parTrans" cxnId="{3FBEC2AF-7765-4019-BED0-3943AC0A9CAA}">
      <dgm:prSet/>
      <dgm:spPr/>
      <dgm:t>
        <a:bodyPr/>
        <a:lstStyle/>
        <a:p>
          <a:endParaRPr lang="en-US"/>
        </a:p>
      </dgm:t>
    </dgm:pt>
    <dgm:pt modelId="{E83DCC02-BB28-466C-8D79-89CC5184D400}" type="sibTrans" cxnId="{3FBEC2AF-7765-4019-BED0-3943AC0A9CAA}">
      <dgm:prSet/>
      <dgm:spPr/>
      <dgm:t>
        <a:bodyPr/>
        <a:lstStyle/>
        <a:p>
          <a:endParaRPr lang="en-US"/>
        </a:p>
      </dgm:t>
    </dgm:pt>
    <dgm:pt modelId="{A22B9E70-C860-4D35-B8BA-B81019DA394D}">
      <dgm:prSet/>
      <dgm:spPr/>
      <dgm:t>
        <a:bodyPr/>
        <a:lstStyle/>
        <a:p>
          <a:r>
            <a:rPr lang="en-US" b="0" i="0" baseline="0"/>
            <a:t>Analyzed geographic factors affecting launch site selection and success rates </a:t>
          </a:r>
          <a:endParaRPr lang="en-US"/>
        </a:p>
      </dgm:t>
    </dgm:pt>
    <dgm:pt modelId="{F583EBAC-98AD-4458-9E2C-937906DCA97E}" type="parTrans" cxnId="{E2D99E89-9B3C-475C-8434-2923A84D0361}">
      <dgm:prSet/>
      <dgm:spPr/>
      <dgm:t>
        <a:bodyPr/>
        <a:lstStyle/>
        <a:p>
          <a:endParaRPr lang="en-US"/>
        </a:p>
      </dgm:t>
    </dgm:pt>
    <dgm:pt modelId="{739A92A6-59D0-4510-B973-B48A7BA5B549}" type="sibTrans" cxnId="{E2D99E89-9B3C-475C-8434-2923A84D0361}">
      <dgm:prSet/>
      <dgm:spPr/>
      <dgm:t>
        <a:bodyPr/>
        <a:lstStyle/>
        <a:p>
          <a:endParaRPr lang="en-US"/>
        </a:p>
      </dgm:t>
    </dgm:pt>
    <dgm:pt modelId="{904CBB64-4228-4E8C-A4A9-B8216EF3FE92}">
      <dgm:prSet/>
      <dgm:spPr/>
      <dgm:t>
        <a:bodyPr/>
        <a:lstStyle/>
        <a:p>
          <a:r>
            <a:rPr lang="en-US" b="0" i="0" baseline="0"/>
            <a:t>Identified launch sites with relatively high success rates through color-coded marker clusters </a:t>
          </a:r>
          <a:endParaRPr lang="en-US"/>
        </a:p>
      </dgm:t>
    </dgm:pt>
    <dgm:pt modelId="{567B9CB5-83E2-48D4-8176-36EBA9E2A288}" type="parTrans" cxnId="{D8C166EE-6F3F-4159-93ED-AD6DE87B46C7}">
      <dgm:prSet/>
      <dgm:spPr/>
      <dgm:t>
        <a:bodyPr/>
        <a:lstStyle/>
        <a:p>
          <a:endParaRPr lang="en-US"/>
        </a:p>
      </dgm:t>
    </dgm:pt>
    <dgm:pt modelId="{2335C35C-07B0-49BF-947D-D7F82EAD7C56}" type="sibTrans" cxnId="{D8C166EE-6F3F-4159-93ED-AD6DE87B46C7}">
      <dgm:prSet/>
      <dgm:spPr/>
      <dgm:t>
        <a:bodyPr/>
        <a:lstStyle/>
        <a:p>
          <a:endParaRPr lang="en-US"/>
        </a:p>
      </dgm:t>
    </dgm:pt>
    <dgm:pt modelId="{1D3D80BD-5FC2-4DE5-9054-01EC0552775D}">
      <dgm:prSet/>
      <dgm:spPr/>
      <dgm:t>
        <a:bodyPr/>
        <a:lstStyle/>
        <a:p>
          <a:pPr>
            <a:defRPr b="1"/>
          </a:pPr>
          <a:r>
            <a:rPr lang="en-US" b="1" i="0" baseline="0"/>
            <a:t>Key Insights</a:t>
          </a:r>
          <a:r>
            <a:rPr lang="en-US" b="0" i="0" baseline="0"/>
            <a:t> </a:t>
          </a:r>
          <a:endParaRPr lang="en-US"/>
        </a:p>
      </dgm:t>
    </dgm:pt>
    <dgm:pt modelId="{52E38D09-5A8F-4983-8A2D-628A22EEF4E5}" type="parTrans" cxnId="{DD7EEDE4-5B5D-4F81-8EB5-0CD9F26A1F2D}">
      <dgm:prSet/>
      <dgm:spPr/>
      <dgm:t>
        <a:bodyPr/>
        <a:lstStyle/>
        <a:p>
          <a:endParaRPr lang="en-US"/>
        </a:p>
      </dgm:t>
    </dgm:pt>
    <dgm:pt modelId="{69A3EE1D-4F58-4AF7-98BF-2A935FDC7B38}" type="sibTrans" cxnId="{DD7EEDE4-5B5D-4F81-8EB5-0CD9F26A1F2D}">
      <dgm:prSet/>
      <dgm:spPr/>
      <dgm:t>
        <a:bodyPr/>
        <a:lstStyle/>
        <a:p>
          <a:endParaRPr lang="en-US"/>
        </a:p>
      </dgm:t>
    </dgm:pt>
    <dgm:pt modelId="{F67045E3-E2EC-49CC-9191-E20E10FA4FBA}">
      <dgm:prSet/>
      <dgm:spPr/>
      <dgm:t>
        <a:bodyPr/>
        <a:lstStyle/>
        <a:p>
          <a:r>
            <a:rPr lang="en-US" b="0" i="0" baseline="0"/>
            <a:t>Examined launch site proximity to transportation networks and urban areas </a:t>
          </a:r>
          <a:endParaRPr lang="en-US"/>
        </a:p>
      </dgm:t>
    </dgm:pt>
    <dgm:pt modelId="{8102BEEE-7C88-423B-B46C-CBB130774057}" type="parTrans" cxnId="{BA833AA4-8D5D-44B5-9DAD-4E12ECD19B8A}">
      <dgm:prSet/>
      <dgm:spPr/>
      <dgm:t>
        <a:bodyPr/>
        <a:lstStyle/>
        <a:p>
          <a:endParaRPr lang="en-US"/>
        </a:p>
      </dgm:t>
    </dgm:pt>
    <dgm:pt modelId="{D7AF37F6-985A-4622-95E5-A885E2006959}" type="sibTrans" cxnId="{BA833AA4-8D5D-44B5-9DAD-4E12ECD19B8A}">
      <dgm:prSet/>
      <dgm:spPr/>
      <dgm:t>
        <a:bodyPr/>
        <a:lstStyle/>
        <a:p>
          <a:endParaRPr lang="en-US"/>
        </a:p>
      </dgm:t>
    </dgm:pt>
    <dgm:pt modelId="{2A64D2A2-0B3D-4028-9DDC-19F3640B5557}">
      <dgm:prSet/>
      <dgm:spPr/>
      <dgm:t>
        <a:bodyPr/>
        <a:lstStyle/>
        <a:p>
          <a:r>
            <a:rPr lang="en-US" b="0" i="0" baseline="0"/>
            <a:t>Determined optimal distances from cities for launch operations </a:t>
          </a:r>
          <a:endParaRPr lang="en-US"/>
        </a:p>
      </dgm:t>
    </dgm:pt>
    <dgm:pt modelId="{D456417E-2E88-4269-A0EF-A735ADB1D05E}" type="parTrans" cxnId="{021434B2-E460-4990-A875-FEA286D1798A}">
      <dgm:prSet/>
      <dgm:spPr/>
      <dgm:t>
        <a:bodyPr/>
        <a:lstStyle/>
        <a:p>
          <a:endParaRPr lang="en-US"/>
        </a:p>
      </dgm:t>
    </dgm:pt>
    <dgm:pt modelId="{35E523B9-6728-4C15-B8C0-03F14669712F}" type="sibTrans" cxnId="{021434B2-E460-4990-A875-FEA286D1798A}">
      <dgm:prSet/>
      <dgm:spPr/>
      <dgm:t>
        <a:bodyPr/>
        <a:lstStyle/>
        <a:p>
          <a:endParaRPr lang="en-US"/>
        </a:p>
      </dgm:t>
    </dgm:pt>
    <dgm:pt modelId="{05840E26-DE1A-4C92-98BB-1555C7C4E2B3}">
      <dgm:prSet/>
      <dgm:spPr/>
      <dgm:t>
        <a:bodyPr/>
        <a:lstStyle/>
        <a:p>
          <a:pPr>
            <a:defRPr b="1"/>
          </a:pPr>
          <a:r>
            <a:rPr lang="en-US" b="1" i="0" baseline="0"/>
            <a:t>GitHub Repository</a:t>
          </a:r>
          <a:r>
            <a:rPr lang="en-US" b="0" i="0" baseline="0"/>
            <a:t> </a:t>
          </a:r>
          <a:endParaRPr lang="en-US"/>
        </a:p>
      </dgm:t>
    </dgm:pt>
    <dgm:pt modelId="{2FFE12BD-CB2B-4A68-986E-B2224EBFE132}" type="parTrans" cxnId="{A5E77E63-57AD-4534-9615-C5363D2C8F6F}">
      <dgm:prSet/>
      <dgm:spPr/>
      <dgm:t>
        <a:bodyPr/>
        <a:lstStyle/>
        <a:p>
          <a:endParaRPr lang="en-US"/>
        </a:p>
      </dgm:t>
    </dgm:pt>
    <dgm:pt modelId="{B6B46624-3D40-47AF-9F47-52132EE3214C}" type="sibTrans" cxnId="{A5E77E63-57AD-4534-9615-C5363D2C8F6F}">
      <dgm:prSet/>
      <dgm:spPr/>
      <dgm:t>
        <a:bodyPr/>
        <a:lstStyle/>
        <a:p>
          <a:endParaRPr lang="en-US"/>
        </a:p>
      </dgm:t>
    </dgm:pt>
    <dgm:pt modelId="{859C0CC8-65C3-4FE4-B45F-9463CA8669BE}">
      <dgm:prSet/>
      <dgm:spPr/>
      <dgm:t>
        <a:bodyPr/>
        <a:lstStyle/>
        <a:p>
          <a:r>
            <a:rPr lang="en-US" b="0" i="0" baseline="0"/>
            <a:t>Interactive map available at: </a:t>
          </a:r>
          <a:r>
            <a:rPr lang="en-US"/>
            <a:t> </a:t>
          </a:r>
          <a:r>
            <a:rPr lang="en-US">
              <a:hlinkClick xmlns:r="http://schemas.openxmlformats.org/officeDocument/2006/relationships" r:id="rId1"/>
            </a:rPr>
            <a:t>https://github.com/atahabilder1/IBM-Data-Science-Certificate/blob/main/lab-jupyter-launch-site-location-v2.ipynb</a:t>
          </a:r>
          <a:endParaRPr lang="en-US"/>
        </a:p>
      </dgm:t>
    </dgm:pt>
    <dgm:pt modelId="{55159648-9E66-47C6-9FFF-DE03EE10F1CD}" type="parTrans" cxnId="{4D491BDF-5A64-4217-AE6E-FA2E2934AE98}">
      <dgm:prSet/>
      <dgm:spPr/>
      <dgm:t>
        <a:bodyPr/>
        <a:lstStyle/>
        <a:p>
          <a:endParaRPr lang="en-US"/>
        </a:p>
      </dgm:t>
    </dgm:pt>
    <dgm:pt modelId="{82D163C9-D4BB-4B7B-B2AE-DAB58398B231}" type="sibTrans" cxnId="{4D491BDF-5A64-4217-AE6E-FA2E2934AE98}">
      <dgm:prSet/>
      <dgm:spPr/>
      <dgm:t>
        <a:bodyPr/>
        <a:lstStyle/>
        <a:p>
          <a:endParaRPr lang="en-US"/>
        </a:p>
      </dgm:t>
    </dgm:pt>
    <dgm:pt modelId="{7168D11E-34A4-4EAD-9525-F2153A535C9F}" type="pres">
      <dgm:prSet presAssocID="{8C191EC2-4748-4DDF-BC1F-C12A2103822F}" presName="root" presStyleCnt="0">
        <dgm:presLayoutVars>
          <dgm:dir/>
          <dgm:resizeHandles val="exact"/>
        </dgm:presLayoutVars>
      </dgm:prSet>
      <dgm:spPr/>
    </dgm:pt>
    <dgm:pt modelId="{E07F367A-8A86-4742-B9C3-D949C2BF5271}" type="pres">
      <dgm:prSet presAssocID="{81CF35DA-B3EC-4192-9EFA-C12515E51B38}" presName="compNode" presStyleCnt="0"/>
      <dgm:spPr/>
    </dgm:pt>
    <dgm:pt modelId="{7128FBFB-058C-46DC-A80D-3F90374951FA}" type="pres">
      <dgm:prSet presAssocID="{81CF35DA-B3EC-4192-9EFA-C12515E51B38}"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ierarchy"/>
        </a:ext>
      </dgm:extLst>
    </dgm:pt>
    <dgm:pt modelId="{7D81EF1F-ADFB-46DC-9860-930524CCE5C1}" type="pres">
      <dgm:prSet presAssocID="{81CF35DA-B3EC-4192-9EFA-C12515E51B38}" presName="iconSpace" presStyleCnt="0"/>
      <dgm:spPr/>
    </dgm:pt>
    <dgm:pt modelId="{255E3A47-37FC-421A-9F36-2FAB8D5536C7}" type="pres">
      <dgm:prSet presAssocID="{81CF35DA-B3EC-4192-9EFA-C12515E51B38}" presName="parTx" presStyleLbl="revTx" presStyleIdx="0" presStyleCnt="8">
        <dgm:presLayoutVars>
          <dgm:chMax val="0"/>
          <dgm:chPref val="0"/>
        </dgm:presLayoutVars>
      </dgm:prSet>
      <dgm:spPr/>
    </dgm:pt>
    <dgm:pt modelId="{2FC04611-35F1-4A93-87C8-4BF62876666A}" type="pres">
      <dgm:prSet presAssocID="{81CF35DA-B3EC-4192-9EFA-C12515E51B38}" presName="txSpace" presStyleCnt="0"/>
      <dgm:spPr/>
    </dgm:pt>
    <dgm:pt modelId="{29916938-598C-4C3A-BBDA-FC7624F9E911}" type="pres">
      <dgm:prSet presAssocID="{81CF35DA-B3EC-4192-9EFA-C12515E51B38}" presName="desTx" presStyleLbl="revTx" presStyleIdx="1" presStyleCnt="8">
        <dgm:presLayoutVars/>
      </dgm:prSet>
      <dgm:spPr/>
    </dgm:pt>
    <dgm:pt modelId="{B5D8B4A3-E8D1-4EE5-82A8-8EECEE4B3827}" type="pres">
      <dgm:prSet presAssocID="{330E3DB4-72E2-41B2-A8D0-271687A90557}" presName="sibTrans" presStyleCnt="0"/>
      <dgm:spPr/>
    </dgm:pt>
    <dgm:pt modelId="{5E89B983-B799-4253-A0C6-46E3432D8D67}" type="pres">
      <dgm:prSet presAssocID="{5A9A4306-84E7-40A9-84A8-DDE2C5C32B70}" presName="compNode" presStyleCnt="0"/>
      <dgm:spPr/>
    </dgm:pt>
    <dgm:pt modelId="{FAB96410-BC9D-4DF8-8CB2-96309741F87C}" type="pres">
      <dgm:prSet presAssocID="{5A9A4306-84E7-40A9-84A8-DDE2C5C32B70}"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rain"/>
        </a:ext>
      </dgm:extLst>
    </dgm:pt>
    <dgm:pt modelId="{670DA44D-595A-494D-AA1D-EA34D2AA276B}" type="pres">
      <dgm:prSet presAssocID="{5A9A4306-84E7-40A9-84A8-DDE2C5C32B70}" presName="iconSpace" presStyleCnt="0"/>
      <dgm:spPr/>
    </dgm:pt>
    <dgm:pt modelId="{67045D5D-D421-4DD5-829D-32098D7EE07D}" type="pres">
      <dgm:prSet presAssocID="{5A9A4306-84E7-40A9-84A8-DDE2C5C32B70}" presName="parTx" presStyleLbl="revTx" presStyleIdx="2" presStyleCnt="8">
        <dgm:presLayoutVars>
          <dgm:chMax val="0"/>
          <dgm:chPref val="0"/>
        </dgm:presLayoutVars>
      </dgm:prSet>
      <dgm:spPr/>
    </dgm:pt>
    <dgm:pt modelId="{91F9DAC6-45B4-4756-B047-563AC7DD4930}" type="pres">
      <dgm:prSet presAssocID="{5A9A4306-84E7-40A9-84A8-DDE2C5C32B70}" presName="txSpace" presStyleCnt="0"/>
      <dgm:spPr/>
    </dgm:pt>
    <dgm:pt modelId="{5B652438-0C31-4A10-8F65-696A80355732}" type="pres">
      <dgm:prSet presAssocID="{5A9A4306-84E7-40A9-84A8-DDE2C5C32B70}" presName="desTx" presStyleLbl="revTx" presStyleIdx="3" presStyleCnt="8">
        <dgm:presLayoutVars/>
      </dgm:prSet>
      <dgm:spPr/>
    </dgm:pt>
    <dgm:pt modelId="{77F3E04F-ADC9-4259-86F1-876B6DBED331}" type="pres">
      <dgm:prSet presAssocID="{40B06B44-70C4-4CE3-8675-331BFCB03988}" presName="sibTrans" presStyleCnt="0"/>
      <dgm:spPr/>
    </dgm:pt>
    <dgm:pt modelId="{409C085F-F7D5-4AEC-9E88-6BD34105AB11}" type="pres">
      <dgm:prSet presAssocID="{1D3D80BD-5FC2-4DE5-9054-01EC0552775D}" presName="compNode" presStyleCnt="0"/>
      <dgm:spPr/>
    </dgm:pt>
    <dgm:pt modelId="{E80A2175-A4CC-48DA-A016-C222B65E713C}" type="pres">
      <dgm:prSet presAssocID="{1D3D80BD-5FC2-4DE5-9054-01EC0552775D}"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arker"/>
        </a:ext>
      </dgm:extLst>
    </dgm:pt>
    <dgm:pt modelId="{F546C676-228A-4748-9A13-BAA379658B05}" type="pres">
      <dgm:prSet presAssocID="{1D3D80BD-5FC2-4DE5-9054-01EC0552775D}" presName="iconSpace" presStyleCnt="0"/>
      <dgm:spPr/>
    </dgm:pt>
    <dgm:pt modelId="{92B13CDA-F6ED-42C6-BDEC-E525B9C7389A}" type="pres">
      <dgm:prSet presAssocID="{1D3D80BD-5FC2-4DE5-9054-01EC0552775D}" presName="parTx" presStyleLbl="revTx" presStyleIdx="4" presStyleCnt="8">
        <dgm:presLayoutVars>
          <dgm:chMax val="0"/>
          <dgm:chPref val="0"/>
        </dgm:presLayoutVars>
      </dgm:prSet>
      <dgm:spPr/>
    </dgm:pt>
    <dgm:pt modelId="{D66E4735-DA8F-437A-A3C0-E412BA53D1B8}" type="pres">
      <dgm:prSet presAssocID="{1D3D80BD-5FC2-4DE5-9054-01EC0552775D}" presName="txSpace" presStyleCnt="0"/>
      <dgm:spPr/>
    </dgm:pt>
    <dgm:pt modelId="{EB22B8E9-77B0-4516-ADBA-44153D0942E6}" type="pres">
      <dgm:prSet presAssocID="{1D3D80BD-5FC2-4DE5-9054-01EC0552775D}" presName="desTx" presStyleLbl="revTx" presStyleIdx="5" presStyleCnt="8">
        <dgm:presLayoutVars/>
      </dgm:prSet>
      <dgm:spPr/>
    </dgm:pt>
    <dgm:pt modelId="{0DD13B26-611B-4139-8CAF-90E39A5DB7E1}" type="pres">
      <dgm:prSet presAssocID="{69A3EE1D-4F58-4AF7-98BF-2A935FDC7B38}" presName="sibTrans" presStyleCnt="0"/>
      <dgm:spPr/>
    </dgm:pt>
    <dgm:pt modelId="{ACFD8175-6C0B-49B2-A3AF-3704644A91AB}" type="pres">
      <dgm:prSet presAssocID="{05840E26-DE1A-4C92-98BB-1555C7C4E2B3}" presName="compNode" presStyleCnt="0"/>
      <dgm:spPr/>
    </dgm:pt>
    <dgm:pt modelId="{3D069AA8-0B12-4147-94F1-71CED7D836BB}" type="pres">
      <dgm:prSet presAssocID="{05840E26-DE1A-4C92-98BB-1555C7C4E2B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atabase"/>
        </a:ext>
      </dgm:extLst>
    </dgm:pt>
    <dgm:pt modelId="{A1F888B8-3B9A-416E-9248-797535B1615E}" type="pres">
      <dgm:prSet presAssocID="{05840E26-DE1A-4C92-98BB-1555C7C4E2B3}" presName="iconSpace" presStyleCnt="0"/>
      <dgm:spPr/>
    </dgm:pt>
    <dgm:pt modelId="{1D31689A-A2DB-44DB-8D1D-0C73C82A999F}" type="pres">
      <dgm:prSet presAssocID="{05840E26-DE1A-4C92-98BB-1555C7C4E2B3}" presName="parTx" presStyleLbl="revTx" presStyleIdx="6" presStyleCnt="8">
        <dgm:presLayoutVars>
          <dgm:chMax val="0"/>
          <dgm:chPref val="0"/>
        </dgm:presLayoutVars>
      </dgm:prSet>
      <dgm:spPr/>
    </dgm:pt>
    <dgm:pt modelId="{EA8F6938-ED1A-46F3-AAE3-99E5CD814C6F}" type="pres">
      <dgm:prSet presAssocID="{05840E26-DE1A-4C92-98BB-1555C7C4E2B3}" presName="txSpace" presStyleCnt="0"/>
      <dgm:spPr/>
    </dgm:pt>
    <dgm:pt modelId="{517DD153-A54C-4DFF-84E9-E04055BC7604}" type="pres">
      <dgm:prSet presAssocID="{05840E26-DE1A-4C92-98BB-1555C7C4E2B3}" presName="desTx" presStyleLbl="revTx" presStyleIdx="7" presStyleCnt="8">
        <dgm:presLayoutVars/>
      </dgm:prSet>
      <dgm:spPr/>
    </dgm:pt>
  </dgm:ptLst>
  <dgm:cxnLst>
    <dgm:cxn modelId="{49D51303-5551-4697-8F4F-258891749DBF}" type="presOf" srcId="{F67045E3-E2EC-49CC-9191-E20E10FA4FBA}" destId="{EB22B8E9-77B0-4516-ADBA-44153D0942E6}" srcOrd="0" destOrd="0" presId="urn:microsoft.com/office/officeart/2018/5/layout/CenteredIconLabelDescriptionList"/>
    <dgm:cxn modelId="{ABDD740C-ED9D-4B9A-A65F-CED9F9F15E3F}" type="presOf" srcId="{904CBB64-4228-4E8C-A4A9-B8216EF3FE92}" destId="{5B652438-0C31-4A10-8F65-696A80355732}" srcOrd="0" destOrd="2" presId="urn:microsoft.com/office/officeart/2018/5/layout/CenteredIconLabelDescriptionList"/>
    <dgm:cxn modelId="{A441700E-438A-498D-A56F-8F98CD0B0553}" type="presOf" srcId="{05840E26-DE1A-4C92-98BB-1555C7C4E2B3}" destId="{1D31689A-A2DB-44DB-8D1D-0C73C82A999F}" srcOrd="0" destOrd="0" presId="urn:microsoft.com/office/officeart/2018/5/layout/CenteredIconLabelDescriptionList"/>
    <dgm:cxn modelId="{D843E03D-829C-44A2-B1D3-277715FA8FC3}" type="presOf" srcId="{A22B9E70-C860-4D35-B8BA-B81019DA394D}" destId="{5B652438-0C31-4A10-8F65-696A80355732}" srcOrd="0" destOrd="1" presId="urn:microsoft.com/office/officeart/2018/5/layout/CenteredIconLabelDescriptionList"/>
    <dgm:cxn modelId="{583FA162-0A73-4807-9C05-017E757B0F69}" type="presOf" srcId="{859C0CC8-65C3-4FE4-B45F-9463CA8669BE}" destId="{517DD153-A54C-4DFF-84E9-E04055BC7604}" srcOrd="0" destOrd="0" presId="urn:microsoft.com/office/officeart/2018/5/layout/CenteredIconLabelDescriptionList"/>
    <dgm:cxn modelId="{0DD71E63-4CD5-43BB-859F-B94ACA042AF9}" type="presOf" srcId="{6DB8B1F6-BBC2-4505-899A-394AF1F9B3DC}" destId="{5B652438-0C31-4A10-8F65-696A80355732}" srcOrd="0" destOrd="0" presId="urn:microsoft.com/office/officeart/2018/5/layout/CenteredIconLabelDescriptionList"/>
    <dgm:cxn modelId="{A5E77E63-57AD-4534-9615-C5363D2C8F6F}" srcId="{8C191EC2-4748-4DDF-BC1F-C12A2103822F}" destId="{05840E26-DE1A-4C92-98BB-1555C7C4E2B3}" srcOrd="3" destOrd="0" parTransId="{2FFE12BD-CB2B-4A68-986E-B2224EBFE132}" sibTransId="{B6B46624-3D40-47AF-9F47-52132EE3214C}"/>
    <dgm:cxn modelId="{B0CF2457-4416-44EE-9BCB-BB832EE399DC}" srcId="{81CF35DA-B3EC-4192-9EFA-C12515E51B38}" destId="{3AD06509-4F1F-4872-9DA9-03052C5606EE}" srcOrd="0" destOrd="0" parTransId="{22053A20-5DF2-4587-A770-1F7DFBC186C2}" sibTransId="{B5804124-4807-479C-AA1C-EB2F206F99AB}"/>
    <dgm:cxn modelId="{24C7EA87-F5B1-4C2D-99D5-4A8B0A0D2ECF}" type="presOf" srcId="{3AD06509-4F1F-4872-9DA9-03052C5606EE}" destId="{29916938-598C-4C3A-BBDA-FC7624F9E911}" srcOrd="0" destOrd="0" presId="urn:microsoft.com/office/officeart/2018/5/layout/CenteredIconLabelDescriptionList"/>
    <dgm:cxn modelId="{E2D99E89-9B3C-475C-8434-2923A84D0361}" srcId="{5A9A4306-84E7-40A9-84A8-DDE2C5C32B70}" destId="{A22B9E70-C860-4D35-B8BA-B81019DA394D}" srcOrd="1" destOrd="0" parTransId="{F583EBAC-98AD-4458-9E2C-937906DCA97E}" sibTransId="{739A92A6-59D0-4510-B973-B48A7BA5B549}"/>
    <dgm:cxn modelId="{B1FCE68B-781E-494B-97C8-FF2C04F38083}" type="presOf" srcId="{8C191EC2-4748-4DDF-BC1F-C12A2103822F}" destId="{7168D11E-34A4-4EAD-9525-F2153A535C9F}" srcOrd="0" destOrd="0" presId="urn:microsoft.com/office/officeart/2018/5/layout/CenteredIconLabelDescriptionList"/>
    <dgm:cxn modelId="{BA833AA4-8D5D-44B5-9DAD-4E12ECD19B8A}" srcId="{1D3D80BD-5FC2-4DE5-9054-01EC0552775D}" destId="{F67045E3-E2EC-49CC-9191-E20E10FA4FBA}" srcOrd="0" destOrd="0" parTransId="{8102BEEE-7C88-423B-B46C-CBB130774057}" sibTransId="{D7AF37F6-985A-4622-95E5-A885E2006959}"/>
    <dgm:cxn modelId="{546CBDA5-7C6F-4261-9817-69C5E5EE378C}" type="presOf" srcId="{D37E5446-5289-4548-ADAB-DF30EFC1227B}" destId="{29916938-598C-4C3A-BBDA-FC7624F9E911}" srcOrd="0" destOrd="1" presId="urn:microsoft.com/office/officeart/2018/5/layout/CenteredIconLabelDescriptionList"/>
    <dgm:cxn modelId="{3FBEC2AF-7765-4019-BED0-3943AC0A9CAA}" srcId="{5A9A4306-84E7-40A9-84A8-DDE2C5C32B70}" destId="{6DB8B1F6-BBC2-4505-899A-394AF1F9B3DC}" srcOrd="0" destOrd="0" parTransId="{A199C2D0-5AC4-445F-943D-EE7542DB72F6}" sibTransId="{E83DCC02-BB28-466C-8D79-89CC5184D400}"/>
    <dgm:cxn modelId="{021434B2-E460-4990-A875-FEA286D1798A}" srcId="{1D3D80BD-5FC2-4DE5-9054-01EC0552775D}" destId="{2A64D2A2-0B3D-4028-9DDC-19F3640B5557}" srcOrd="1" destOrd="0" parTransId="{D456417E-2E88-4269-A0EF-A735ADB1D05E}" sibTransId="{35E523B9-6728-4C15-B8C0-03F14669712F}"/>
    <dgm:cxn modelId="{8C5441C5-D161-400A-8384-47AA4ABDCC27}" srcId="{81CF35DA-B3EC-4192-9EFA-C12515E51B38}" destId="{D37E5446-5289-4548-ADAB-DF30EFC1227B}" srcOrd="1" destOrd="0" parTransId="{D17B65D5-594C-402F-B5CB-8660EBEE9D72}" sibTransId="{5E04ED58-42D3-4D4C-8DFF-99CBABDCF223}"/>
    <dgm:cxn modelId="{B38712D4-753C-48B2-A744-7078B177D8FA}" type="presOf" srcId="{1D3D80BD-5FC2-4DE5-9054-01EC0552775D}" destId="{92B13CDA-F6ED-42C6-BDEC-E525B9C7389A}" srcOrd="0" destOrd="0" presId="urn:microsoft.com/office/officeart/2018/5/layout/CenteredIconLabelDescriptionList"/>
    <dgm:cxn modelId="{D0567CD4-8014-4884-A616-32408248C397}" type="presOf" srcId="{81CF35DA-B3EC-4192-9EFA-C12515E51B38}" destId="{255E3A47-37FC-421A-9F36-2FAB8D5536C7}" srcOrd="0" destOrd="0" presId="urn:microsoft.com/office/officeart/2018/5/layout/CenteredIconLabelDescriptionList"/>
    <dgm:cxn modelId="{4D491BDF-5A64-4217-AE6E-FA2E2934AE98}" srcId="{05840E26-DE1A-4C92-98BB-1555C7C4E2B3}" destId="{859C0CC8-65C3-4FE4-B45F-9463CA8669BE}" srcOrd="0" destOrd="0" parTransId="{55159648-9E66-47C6-9FFF-DE03EE10F1CD}" sibTransId="{82D163C9-D4BB-4B7B-B2AE-DAB58398B231}"/>
    <dgm:cxn modelId="{A22B27DF-8727-4024-9451-7354FEC25291}" srcId="{8C191EC2-4748-4DDF-BC1F-C12A2103822F}" destId="{81CF35DA-B3EC-4192-9EFA-C12515E51B38}" srcOrd="0" destOrd="0" parTransId="{BB0051D0-8D60-4997-BC34-FE970C193C21}" sibTransId="{330E3DB4-72E2-41B2-A8D0-271687A90557}"/>
    <dgm:cxn modelId="{C7E911E0-161D-4FC5-96AC-4A1B1CC3693C}" type="presOf" srcId="{5A9A4306-84E7-40A9-84A8-DDE2C5C32B70}" destId="{67045D5D-D421-4DD5-829D-32098D7EE07D}" srcOrd="0" destOrd="0" presId="urn:microsoft.com/office/officeart/2018/5/layout/CenteredIconLabelDescriptionList"/>
    <dgm:cxn modelId="{DD7EEDE4-5B5D-4F81-8EB5-0CD9F26A1F2D}" srcId="{8C191EC2-4748-4DDF-BC1F-C12A2103822F}" destId="{1D3D80BD-5FC2-4DE5-9054-01EC0552775D}" srcOrd="2" destOrd="0" parTransId="{52E38D09-5A8F-4983-8A2D-628A22EEF4E5}" sibTransId="{69A3EE1D-4F58-4AF7-98BF-2A935FDC7B38}"/>
    <dgm:cxn modelId="{D8C166EE-6F3F-4159-93ED-AD6DE87B46C7}" srcId="{5A9A4306-84E7-40A9-84A8-DDE2C5C32B70}" destId="{904CBB64-4228-4E8C-A4A9-B8216EF3FE92}" srcOrd="2" destOrd="0" parTransId="{567B9CB5-83E2-48D4-8176-36EBA9E2A288}" sibTransId="{2335C35C-07B0-49BF-947D-D7F82EAD7C56}"/>
    <dgm:cxn modelId="{54B539F6-EE7F-4F6C-84F9-1BFB12E66916}" type="presOf" srcId="{2A64D2A2-0B3D-4028-9DDC-19F3640B5557}" destId="{EB22B8E9-77B0-4516-ADBA-44153D0942E6}" srcOrd="0" destOrd="1" presId="urn:microsoft.com/office/officeart/2018/5/layout/CenteredIconLabelDescriptionList"/>
    <dgm:cxn modelId="{D933A2F9-BA1E-4915-9306-240A1BAC81DB}" srcId="{8C191EC2-4748-4DDF-BC1F-C12A2103822F}" destId="{5A9A4306-84E7-40A9-84A8-DDE2C5C32B70}" srcOrd="1" destOrd="0" parTransId="{3AAE0985-83B5-4D84-A68C-D06B0A315A6E}" sibTransId="{40B06B44-70C4-4CE3-8675-331BFCB03988}"/>
    <dgm:cxn modelId="{BBEE1121-C560-4CF6-9A27-7C0AD172F562}" type="presParOf" srcId="{7168D11E-34A4-4EAD-9525-F2153A535C9F}" destId="{E07F367A-8A86-4742-B9C3-D949C2BF5271}" srcOrd="0" destOrd="0" presId="urn:microsoft.com/office/officeart/2018/5/layout/CenteredIconLabelDescriptionList"/>
    <dgm:cxn modelId="{CD4949FD-A341-4E98-B48D-80911E46D168}" type="presParOf" srcId="{E07F367A-8A86-4742-B9C3-D949C2BF5271}" destId="{7128FBFB-058C-46DC-A80D-3F90374951FA}" srcOrd="0" destOrd="0" presId="urn:microsoft.com/office/officeart/2018/5/layout/CenteredIconLabelDescriptionList"/>
    <dgm:cxn modelId="{45A99D88-C2EB-4070-BAD2-761F89C3254F}" type="presParOf" srcId="{E07F367A-8A86-4742-B9C3-D949C2BF5271}" destId="{7D81EF1F-ADFB-46DC-9860-930524CCE5C1}" srcOrd="1" destOrd="0" presId="urn:microsoft.com/office/officeart/2018/5/layout/CenteredIconLabelDescriptionList"/>
    <dgm:cxn modelId="{C4E67E01-2019-4D81-8BB3-1DD662C1F124}" type="presParOf" srcId="{E07F367A-8A86-4742-B9C3-D949C2BF5271}" destId="{255E3A47-37FC-421A-9F36-2FAB8D5536C7}" srcOrd="2" destOrd="0" presId="urn:microsoft.com/office/officeart/2018/5/layout/CenteredIconLabelDescriptionList"/>
    <dgm:cxn modelId="{984E1ABF-44B9-4313-9DF5-2AF5F9BE5E8D}" type="presParOf" srcId="{E07F367A-8A86-4742-B9C3-D949C2BF5271}" destId="{2FC04611-35F1-4A93-87C8-4BF62876666A}" srcOrd="3" destOrd="0" presId="urn:microsoft.com/office/officeart/2018/5/layout/CenteredIconLabelDescriptionList"/>
    <dgm:cxn modelId="{E93B5EB0-A64B-4212-B7E1-22C058FF2578}" type="presParOf" srcId="{E07F367A-8A86-4742-B9C3-D949C2BF5271}" destId="{29916938-598C-4C3A-BBDA-FC7624F9E911}" srcOrd="4" destOrd="0" presId="urn:microsoft.com/office/officeart/2018/5/layout/CenteredIconLabelDescriptionList"/>
    <dgm:cxn modelId="{1A09E750-1086-4B98-A5CF-686C7F9EB497}" type="presParOf" srcId="{7168D11E-34A4-4EAD-9525-F2153A535C9F}" destId="{B5D8B4A3-E8D1-4EE5-82A8-8EECEE4B3827}" srcOrd="1" destOrd="0" presId="urn:microsoft.com/office/officeart/2018/5/layout/CenteredIconLabelDescriptionList"/>
    <dgm:cxn modelId="{37A401F8-9FBD-48CA-89EE-5725846FACC9}" type="presParOf" srcId="{7168D11E-34A4-4EAD-9525-F2153A535C9F}" destId="{5E89B983-B799-4253-A0C6-46E3432D8D67}" srcOrd="2" destOrd="0" presId="urn:microsoft.com/office/officeart/2018/5/layout/CenteredIconLabelDescriptionList"/>
    <dgm:cxn modelId="{7755771A-3F90-4F7D-ACF7-4785A05DC5BF}" type="presParOf" srcId="{5E89B983-B799-4253-A0C6-46E3432D8D67}" destId="{FAB96410-BC9D-4DF8-8CB2-96309741F87C}" srcOrd="0" destOrd="0" presId="urn:microsoft.com/office/officeart/2018/5/layout/CenteredIconLabelDescriptionList"/>
    <dgm:cxn modelId="{CE0A8883-AAC7-4C25-9950-B6CFECA63523}" type="presParOf" srcId="{5E89B983-B799-4253-A0C6-46E3432D8D67}" destId="{670DA44D-595A-494D-AA1D-EA34D2AA276B}" srcOrd="1" destOrd="0" presId="urn:microsoft.com/office/officeart/2018/5/layout/CenteredIconLabelDescriptionList"/>
    <dgm:cxn modelId="{15276457-DEE1-4C63-BBE7-92AA140527AC}" type="presParOf" srcId="{5E89B983-B799-4253-A0C6-46E3432D8D67}" destId="{67045D5D-D421-4DD5-829D-32098D7EE07D}" srcOrd="2" destOrd="0" presId="urn:microsoft.com/office/officeart/2018/5/layout/CenteredIconLabelDescriptionList"/>
    <dgm:cxn modelId="{B18420D1-F04D-4EEF-814A-15906BD7592B}" type="presParOf" srcId="{5E89B983-B799-4253-A0C6-46E3432D8D67}" destId="{91F9DAC6-45B4-4756-B047-563AC7DD4930}" srcOrd="3" destOrd="0" presId="urn:microsoft.com/office/officeart/2018/5/layout/CenteredIconLabelDescriptionList"/>
    <dgm:cxn modelId="{78345646-9874-4613-AFDD-BA94B547C3D8}" type="presParOf" srcId="{5E89B983-B799-4253-A0C6-46E3432D8D67}" destId="{5B652438-0C31-4A10-8F65-696A80355732}" srcOrd="4" destOrd="0" presId="urn:microsoft.com/office/officeart/2018/5/layout/CenteredIconLabelDescriptionList"/>
    <dgm:cxn modelId="{E4709D0D-3CB2-4ACE-8699-3A3A4D7D2902}" type="presParOf" srcId="{7168D11E-34A4-4EAD-9525-F2153A535C9F}" destId="{77F3E04F-ADC9-4259-86F1-876B6DBED331}" srcOrd="3" destOrd="0" presId="urn:microsoft.com/office/officeart/2018/5/layout/CenteredIconLabelDescriptionList"/>
    <dgm:cxn modelId="{AFF718DE-D397-43A9-968B-87685167848F}" type="presParOf" srcId="{7168D11E-34A4-4EAD-9525-F2153A535C9F}" destId="{409C085F-F7D5-4AEC-9E88-6BD34105AB11}" srcOrd="4" destOrd="0" presId="urn:microsoft.com/office/officeart/2018/5/layout/CenteredIconLabelDescriptionList"/>
    <dgm:cxn modelId="{03A92D62-57F5-4E30-B0DB-EC8368024E30}" type="presParOf" srcId="{409C085F-F7D5-4AEC-9E88-6BD34105AB11}" destId="{E80A2175-A4CC-48DA-A016-C222B65E713C}" srcOrd="0" destOrd="0" presId="urn:microsoft.com/office/officeart/2018/5/layout/CenteredIconLabelDescriptionList"/>
    <dgm:cxn modelId="{293435E8-385D-4E6A-8249-EEE4044C1174}" type="presParOf" srcId="{409C085F-F7D5-4AEC-9E88-6BD34105AB11}" destId="{F546C676-228A-4748-9A13-BAA379658B05}" srcOrd="1" destOrd="0" presId="urn:microsoft.com/office/officeart/2018/5/layout/CenteredIconLabelDescriptionList"/>
    <dgm:cxn modelId="{7F69AC4F-4174-4296-A60A-0AAF44D163BE}" type="presParOf" srcId="{409C085F-F7D5-4AEC-9E88-6BD34105AB11}" destId="{92B13CDA-F6ED-42C6-BDEC-E525B9C7389A}" srcOrd="2" destOrd="0" presId="urn:microsoft.com/office/officeart/2018/5/layout/CenteredIconLabelDescriptionList"/>
    <dgm:cxn modelId="{8FEF9790-8996-4B1C-AAC3-EED30A05F3B7}" type="presParOf" srcId="{409C085F-F7D5-4AEC-9E88-6BD34105AB11}" destId="{D66E4735-DA8F-437A-A3C0-E412BA53D1B8}" srcOrd="3" destOrd="0" presId="urn:microsoft.com/office/officeart/2018/5/layout/CenteredIconLabelDescriptionList"/>
    <dgm:cxn modelId="{4330F661-2DE8-4259-B7CD-CBCD00433EBB}" type="presParOf" srcId="{409C085F-F7D5-4AEC-9E88-6BD34105AB11}" destId="{EB22B8E9-77B0-4516-ADBA-44153D0942E6}" srcOrd="4" destOrd="0" presId="urn:microsoft.com/office/officeart/2018/5/layout/CenteredIconLabelDescriptionList"/>
    <dgm:cxn modelId="{3283F20B-1AD1-411B-9FEF-2FDE8898B684}" type="presParOf" srcId="{7168D11E-34A4-4EAD-9525-F2153A535C9F}" destId="{0DD13B26-611B-4139-8CAF-90E39A5DB7E1}" srcOrd="5" destOrd="0" presId="urn:microsoft.com/office/officeart/2018/5/layout/CenteredIconLabelDescriptionList"/>
    <dgm:cxn modelId="{1744351A-8A70-4116-8E7D-5AE78E5514DB}" type="presParOf" srcId="{7168D11E-34A4-4EAD-9525-F2153A535C9F}" destId="{ACFD8175-6C0B-49B2-A3AF-3704644A91AB}" srcOrd="6" destOrd="0" presId="urn:microsoft.com/office/officeart/2018/5/layout/CenteredIconLabelDescriptionList"/>
    <dgm:cxn modelId="{CD51498C-1065-43BD-A3AB-D35B791A16A9}" type="presParOf" srcId="{ACFD8175-6C0B-49B2-A3AF-3704644A91AB}" destId="{3D069AA8-0B12-4147-94F1-71CED7D836BB}" srcOrd="0" destOrd="0" presId="urn:microsoft.com/office/officeart/2018/5/layout/CenteredIconLabelDescriptionList"/>
    <dgm:cxn modelId="{0DE7941D-1636-4262-97CD-D42FE69ADBF2}" type="presParOf" srcId="{ACFD8175-6C0B-49B2-A3AF-3704644A91AB}" destId="{A1F888B8-3B9A-416E-9248-797535B1615E}" srcOrd="1" destOrd="0" presId="urn:microsoft.com/office/officeart/2018/5/layout/CenteredIconLabelDescriptionList"/>
    <dgm:cxn modelId="{0AA2F0F7-1CBC-4792-9DEC-7C5DF392C9A6}" type="presParOf" srcId="{ACFD8175-6C0B-49B2-A3AF-3704644A91AB}" destId="{1D31689A-A2DB-44DB-8D1D-0C73C82A999F}" srcOrd="2" destOrd="0" presId="urn:microsoft.com/office/officeart/2018/5/layout/CenteredIconLabelDescriptionList"/>
    <dgm:cxn modelId="{45EEF409-A0C0-497B-8920-FDBEDFB70787}" type="presParOf" srcId="{ACFD8175-6C0B-49B2-A3AF-3704644A91AB}" destId="{EA8F6938-ED1A-46F3-AAE3-99E5CD814C6F}" srcOrd="3" destOrd="0" presId="urn:microsoft.com/office/officeart/2018/5/layout/CenteredIconLabelDescriptionList"/>
    <dgm:cxn modelId="{0388821E-3A56-45BF-BAC8-77B2616C4496}" type="presParOf" srcId="{ACFD8175-6C0B-49B2-A3AF-3704644A91AB}" destId="{517DD153-A54C-4DFF-84E9-E04055BC760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324B92B-45AE-4CF9-8374-F83E52E8E46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322DCBB-88C7-4971-8181-A2E732897108}">
      <dgm:prSet/>
      <dgm:spPr/>
      <dgm:t>
        <a:bodyPr/>
        <a:lstStyle/>
        <a:p>
          <a:pPr>
            <a:defRPr b="1"/>
          </a:pPr>
          <a:r>
            <a:rPr lang="en-US" b="1"/>
            <a:t>Model Development Process</a:t>
          </a:r>
          <a:r>
            <a:rPr lang="en-US"/>
            <a:t> </a:t>
          </a:r>
        </a:p>
      </dgm:t>
    </dgm:pt>
    <dgm:pt modelId="{E88AEBAE-6684-43CF-8EEC-0E288ECBF0A3}" type="parTrans" cxnId="{67110C7A-DAE5-4AA3-AB24-BDFA8EDF7241}">
      <dgm:prSet/>
      <dgm:spPr/>
      <dgm:t>
        <a:bodyPr/>
        <a:lstStyle/>
        <a:p>
          <a:endParaRPr lang="en-US"/>
        </a:p>
      </dgm:t>
    </dgm:pt>
    <dgm:pt modelId="{A227685F-CD5C-4204-B427-7945F59B8355}" type="sibTrans" cxnId="{67110C7A-DAE5-4AA3-AB24-BDFA8EDF7241}">
      <dgm:prSet/>
      <dgm:spPr/>
      <dgm:t>
        <a:bodyPr/>
        <a:lstStyle/>
        <a:p>
          <a:endParaRPr lang="en-US"/>
        </a:p>
      </dgm:t>
    </dgm:pt>
    <dgm:pt modelId="{FDE5B249-AB0C-4CA3-B373-FF8D1E6382CE}">
      <dgm:prSet/>
      <dgm:spPr/>
      <dgm:t>
        <a:bodyPr/>
        <a:lstStyle/>
        <a:p>
          <a:r>
            <a:rPr lang="en-US"/>
            <a:t>Loaded and transformed data using numpy and pandas, split into training and testing sets</a:t>
          </a:r>
        </a:p>
      </dgm:t>
    </dgm:pt>
    <dgm:pt modelId="{8568E504-7BB4-48EC-B451-8E2B010EB165}" type="parTrans" cxnId="{10A78E77-66DA-4C6E-A0C7-38BE5DB621D2}">
      <dgm:prSet/>
      <dgm:spPr/>
      <dgm:t>
        <a:bodyPr/>
        <a:lstStyle/>
        <a:p>
          <a:endParaRPr lang="en-US"/>
        </a:p>
      </dgm:t>
    </dgm:pt>
    <dgm:pt modelId="{326F43EE-D8BC-4E29-BC85-44630998B49B}" type="sibTrans" cxnId="{10A78E77-66DA-4C6E-A0C7-38BE5DB621D2}">
      <dgm:prSet/>
      <dgm:spPr/>
      <dgm:t>
        <a:bodyPr/>
        <a:lstStyle/>
        <a:p>
          <a:endParaRPr lang="en-US"/>
        </a:p>
      </dgm:t>
    </dgm:pt>
    <dgm:pt modelId="{1DB8F272-5C35-4E4E-8D36-CCE051DFD75B}">
      <dgm:prSet/>
      <dgm:spPr/>
      <dgm:t>
        <a:bodyPr/>
        <a:lstStyle/>
        <a:p>
          <a:r>
            <a:rPr lang="en-US"/>
            <a:t>Applied StandardScaler for feature normalization and converted target variables to numerical arrays</a:t>
          </a:r>
        </a:p>
      </dgm:t>
    </dgm:pt>
    <dgm:pt modelId="{BA4E8D25-CEFE-4554-9226-89EF17F06D5C}" type="parTrans" cxnId="{6D56120B-F03E-4DA6-B9CE-6ACB361EFF00}">
      <dgm:prSet/>
      <dgm:spPr/>
      <dgm:t>
        <a:bodyPr/>
        <a:lstStyle/>
        <a:p>
          <a:endParaRPr lang="en-US"/>
        </a:p>
      </dgm:t>
    </dgm:pt>
    <dgm:pt modelId="{0F38D513-61AA-44B2-AA79-4FA421C02B5F}" type="sibTrans" cxnId="{6D56120B-F03E-4DA6-B9CE-6ACB361EFF00}">
      <dgm:prSet/>
      <dgm:spPr/>
      <dgm:t>
        <a:bodyPr/>
        <a:lstStyle/>
        <a:p>
          <a:endParaRPr lang="en-US"/>
        </a:p>
      </dgm:t>
    </dgm:pt>
    <dgm:pt modelId="{9DDCCF9C-38C5-4AAE-AAF8-EEBA61F96BA1}">
      <dgm:prSet/>
      <dgm:spPr/>
      <dgm:t>
        <a:bodyPr/>
        <a:lstStyle/>
        <a:p>
          <a:pPr>
            <a:defRPr b="1"/>
          </a:pPr>
          <a:r>
            <a:rPr lang="en-US" b="1"/>
            <a:t>Machine Learning Implementation</a:t>
          </a:r>
          <a:r>
            <a:rPr lang="en-US"/>
            <a:t> </a:t>
          </a:r>
        </a:p>
      </dgm:t>
    </dgm:pt>
    <dgm:pt modelId="{97518C3A-961B-47D2-B9E8-DD534D5D6B0C}" type="parTrans" cxnId="{178A56D9-74AC-4395-9BE8-062E80DF7B26}">
      <dgm:prSet/>
      <dgm:spPr/>
      <dgm:t>
        <a:bodyPr/>
        <a:lstStyle/>
        <a:p>
          <a:endParaRPr lang="en-US"/>
        </a:p>
      </dgm:t>
    </dgm:pt>
    <dgm:pt modelId="{452BAA77-06F7-47CB-8958-A88BA2A43C2B}" type="sibTrans" cxnId="{178A56D9-74AC-4395-9BE8-062E80DF7B26}">
      <dgm:prSet/>
      <dgm:spPr/>
      <dgm:t>
        <a:bodyPr/>
        <a:lstStyle/>
        <a:p>
          <a:endParaRPr lang="en-US"/>
        </a:p>
      </dgm:t>
    </dgm:pt>
    <dgm:pt modelId="{82DC9EF3-0AEB-4784-A3CB-8A9EDE490027}">
      <dgm:prSet/>
      <dgm:spPr/>
      <dgm:t>
        <a:bodyPr/>
        <a:lstStyle/>
        <a:p>
          <a:r>
            <a:rPr lang="en-US"/>
            <a:t>Built multiple classification models: Logistic Regression, SVM, Decision Tree, and K-Neighbors Classifier</a:t>
          </a:r>
        </a:p>
      </dgm:t>
    </dgm:pt>
    <dgm:pt modelId="{9C5775CA-DE81-49F4-A199-51729E4D1B2E}" type="parTrans" cxnId="{5210C97D-1727-4AB3-A183-3F6A9867EF9D}">
      <dgm:prSet/>
      <dgm:spPr/>
      <dgm:t>
        <a:bodyPr/>
        <a:lstStyle/>
        <a:p>
          <a:endParaRPr lang="en-US"/>
        </a:p>
      </dgm:t>
    </dgm:pt>
    <dgm:pt modelId="{D20BA556-0EAC-4DF0-914D-A9EBC4A2B2CD}" type="sibTrans" cxnId="{5210C97D-1727-4AB3-A183-3F6A9867EF9D}">
      <dgm:prSet/>
      <dgm:spPr/>
      <dgm:t>
        <a:bodyPr/>
        <a:lstStyle/>
        <a:p>
          <a:endParaRPr lang="en-US"/>
        </a:p>
      </dgm:t>
    </dgm:pt>
    <dgm:pt modelId="{230A180B-D938-4027-9DB0-DE2A4E857D68}">
      <dgm:prSet/>
      <dgm:spPr/>
      <dgm:t>
        <a:bodyPr/>
        <a:lstStyle/>
        <a:p>
          <a:r>
            <a:rPr lang="en-US"/>
            <a:t>Used GridSearchCV for hyperparameter tuning and model optimization</a:t>
          </a:r>
        </a:p>
      </dgm:t>
    </dgm:pt>
    <dgm:pt modelId="{3759FD16-6860-4354-A8AD-ADE952EE0718}" type="parTrans" cxnId="{D5E5E1E6-59DF-4ABC-BA9F-6272F67BCE1D}">
      <dgm:prSet/>
      <dgm:spPr/>
      <dgm:t>
        <a:bodyPr/>
        <a:lstStyle/>
        <a:p>
          <a:endParaRPr lang="en-US"/>
        </a:p>
      </dgm:t>
    </dgm:pt>
    <dgm:pt modelId="{CAD885A0-6FB2-4270-82C4-9D9DF0EB183B}" type="sibTrans" cxnId="{D5E5E1E6-59DF-4ABC-BA9F-6272F67BCE1D}">
      <dgm:prSet/>
      <dgm:spPr/>
      <dgm:t>
        <a:bodyPr/>
        <a:lstStyle/>
        <a:p>
          <a:endParaRPr lang="en-US"/>
        </a:p>
      </dgm:t>
    </dgm:pt>
    <dgm:pt modelId="{DA05E714-8DDB-4539-A43B-E0F8C09190D6}">
      <dgm:prSet/>
      <dgm:spPr/>
      <dgm:t>
        <a:bodyPr/>
        <a:lstStyle/>
        <a:p>
          <a:r>
            <a:rPr lang="en-US"/>
            <a:t>Evaluated models using accuracy metrics and feature engineering techniques</a:t>
          </a:r>
        </a:p>
      </dgm:t>
    </dgm:pt>
    <dgm:pt modelId="{26A6D7D9-167E-49A2-9796-B79B117D760A}" type="parTrans" cxnId="{DA66AB32-0EB1-457C-B81A-D1D43F9E7A2E}">
      <dgm:prSet/>
      <dgm:spPr/>
      <dgm:t>
        <a:bodyPr/>
        <a:lstStyle/>
        <a:p>
          <a:endParaRPr lang="en-US"/>
        </a:p>
      </dgm:t>
    </dgm:pt>
    <dgm:pt modelId="{F7F03663-087E-4BE5-A6B0-64E9DE43B70A}" type="sibTrans" cxnId="{DA66AB32-0EB1-457C-B81A-D1D43F9E7A2E}">
      <dgm:prSet/>
      <dgm:spPr/>
      <dgm:t>
        <a:bodyPr/>
        <a:lstStyle/>
        <a:p>
          <a:endParaRPr lang="en-US"/>
        </a:p>
      </dgm:t>
    </dgm:pt>
    <dgm:pt modelId="{F75E7A18-142A-454E-B9E1-9EE6144EFEDD}">
      <dgm:prSet/>
      <dgm:spPr/>
      <dgm:t>
        <a:bodyPr/>
        <a:lstStyle/>
        <a:p>
          <a:pPr>
            <a:defRPr b="1"/>
          </a:pPr>
          <a:r>
            <a:rPr lang="en-US" b="1"/>
            <a:t>Results</a:t>
          </a:r>
          <a:r>
            <a:rPr lang="en-US"/>
            <a:t> </a:t>
          </a:r>
        </a:p>
      </dgm:t>
    </dgm:pt>
    <dgm:pt modelId="{80BA7ED5-3C2D-4727-8D5C-D8AD70B10098}" type="parTrans" cxnId="{4EEDDBC0-B397-4F33-BC65-DF1F915CB6BC}">
      <dgm:prSet/>
      <dgm:spPr/>
      <dgm:t>
        <a:bodyPr/>
        <a:lstStyle/>
        <a:p>
          <a:endParaRPr lang="en-US"/>
        </a:p>
      </dgm:t>
    </dgm:pt>
    <dgm:pt modelId="{B502BE03-FEC7-441A-B9F6-CA50A056D85A}" type="sibTrans" cxnId="{4EEDDBC0-B397-4F33-BC65-DF1F915CB6BC}">
      <dgm:prSet/>
      <dgm:spPr/>
      <dgm:t>
        <a:bodyPr/>
        <a:lstStyle/>
        <a:p>
          <a:endParaRPr lang="en-US"/>
        </a:p>
      </dgm:t>
    </dgm:pt>
    <dgm:pt modelId="{5FF589A8-7092-4893-A048-91A1B06263D1}">
      <dgm:prSet/>
      <dgm:spPr/>
      <dgm:t>
        <a:bodyPr/>
        <a:lstStyle/>
        <a:p>
          <a:r>
            <a:rPr lang="en-US"/>
            <a:t>Identified best performing classification model through comparative analysis</a:t>
          </a:r>
        </a:p>
      </dgm:t>
    </dgm:pt>
    <dgm:pt modelId="{2AC435D9-5C32-43C9-A535-75085A012DB5}" type="parTrans" cxnId="{CF14CABD-7807-4D88-8631-46EE9DC0E285}">
      <dgm:prSet/>
      <dgm:spPr/>
      <dgm:t>
        <a:bodyPr/>
        <a:lstStyle/>
        <a:p>
          <a:endParaRPr lang="en-US"/>
        </a:p>
      </dgm:t>
    </dgm:pt>
    <dgm:pt modelId="{2E80B500-EA63-4999-88DD-195A6BDC8BE6}" type="sibTrans" cxnId="{CF14CABD-7807-4D88-8631-46EE9DC0E285}">
      <dgm:prSet/>
      <dgm:spPr/>
      <dgm:t>
        <a:bodyPr/>
        <a:lstStyle/>
        <a:p>
          <a:endParaRPr lang="en-US"/>
        </a:p>
      </dgm:t>
    </dgm:pt>
    <dgm:pt modelId="{D3B18B34-70A9-4A3B-AAC2-685E911B4BD2}">
      <dgm:prSet/>
      <dgm:spPr/>
      <dgm:t>
        <a:bodyPr/>
        <a:lstStyle/>
        <a:p>
          <a:r>
            <a:rPr lang="en-US"/>
            <a:t>Decision Tree Classifier demonstrated highest accuracy for predicting landing outcomes</a:t>
          </a:r>
        </a:p>
      </dgm:t>
    </dgm:pt>
    <dgm:pt modelId="{C61F361A-930E-4B88-89F6-EC147191976E}" type="parTrans" cxnId="{ADE49549-0A93-43DB-8651-AF00508825BD}">
      <dgm:prSet/>
      <dgm:spPr/>
      <dgm:t>
        <a:bodyPr/>
        <a:lstStyle/>
        <a:p>
          <a:endParaRPr lang="en-US"/>
        </a:p>
      </dgm:t>
    </dgm:pt>
    <dgm:pt modelId="{86ED17E4-EDCF-45F8-AC65-39404E4C3EEF}" type="sibTrans" cxnId="{ADE49549-0A93-43DB-8651-AF00508825BD}">
      <dgm:prSet/>
      <dgm:spPr/>
      <dgm:t>
        <a:bodyPr/>
        <a:lstStyle/>
        <a:p>
          <a:endParaRPr lang="en-US"/>
        </a:p>
      </dgm:t>
    </dgm:pt>
    <dgm:pt modelId="{2EE31946-ACF8-4F0D-A881-1EA315D16043}">
      <dgm:prSet/>
      <dgm:spPr/>
      <dgm:t>
        <a:bodyPr/>
        <a:lstStyle/>
        <a:p>
          <a:pPr>
            <a:defRPr b="1"/>
          </a:pPr>
          <a:r>
            <a:rPr lang="en-US" b="1"/>
            <a:t>GitHub Repository</a:t>
          </a:r>
          <a:r>
            <a:rPr lang="en-US"/>
            <a:t> </a:t>
          </a:r>
        </a:p>
      </dgm:t>
    </dgm:pt>
    <dgm:pt modelId="{30616C68-8631-4234-AC46-228B9532EE4D}" type="parTrans" cxnId="{06F6F842-94E2-4986-8DC6-36CB480FCE3B}">
      <dgm:prSet/>
      <dgm:spPr/>
      <dgm:t>
        <a:bodyPr/>
        <a:lstStyle/>
        <a:p>
          <a:endParaRPr lang="en-US"/>
        </a:p>
      </dgm:t>
    </dgm:pt>
    <dgm:pt modelId="{AB5E285B-CA3D-4F5A-93CE-BBF4946AB27C}" type="sibTrans" cxnId="{06F6F842-94E2-4986-8DC6-36CB480FCE3B}">
      <dgm:prSet/>
      <dgm:spPr/>
      <dgm:t>
        <a:bodyPr/>
        <a:lstStyle/>
        <a:p>
          <a:endParaRPr lang="en-US"/>
        </a:p>
      </dgm:t>
    </dgm:pt>
    <dgm:pt modelId="{B90DCF88-F5FE-4DD4-9FE7-6333D2C22728}">
      <dgm:prSet/>
      <dgm:spPr/>
      <dgm:t>
        <a:bodyPr/>
        <a:lstStyle/>
        <a:p>
          <a:r>
            <a:rPr lang="en-US"/>
            <a:t>Complete machine learning implementation available at: </a:t>
          </a:r>
          <a:r>
            <a:rPr lang="en-US">
              <a:hlinkClick xmlns:r="http://schemas.openxmlformats.org/officeDocument/2006/relationships" r:id="rId1"/>
            </a:rPr>
            <a:t>https://github.com/atahabilder1/IBM-Data-Science-Certificate/blob/main/SpaceX-Machine-Learning-Prediction-Part-5-v1.ipynb</a:t>
          </a:r>
          <a:endParaRPr lang="en-US"/>
        </a:p>
      </dgm:t>
    </dgm:pt>
    <dgm:pt modelId="{49B1978B-0864-42F9-8E4C-C4F462E00CF1}" type="parTrans" cxnId="{1CB88F3D-14FE-4ED5-9CBD-6420CDFF86AD}">
      <dgm:prSet/>
      <dgm:spPr/>
      <dgm:t>
        <a:bodyPr/>
        <a:lstStyle/>
        <a:p>
          <a:endParaRPr lang="en-US"/>
        </a:p>
      </dgm:t>
    </dgm:pt>
    <dgm:pt modelId="{428CEB66-A9AD-4A3A-8E54-7A114FBEB4E8}" type="sibTrans" cxnId="{1CB88F3D-14FE-4ED5-9CBD-6420CDFF86AD}">
      <dgm:prSet/>
      <dgm:spPr/>
      <dgm:t>
        <a:bodyPr/>
        <a:lstStyle/>
        <a:p>
          <a:endParaRPr lang="en-US"/>
        </a:p>
      </dgm:t>
    </dgm:pt>
    <dgm:pt modelId="{3C2E1E71-8C00-44BE-ABEB-685D744D2244}" type="pres">
      <dgm:prSet presAssocID="{F324B92B-45AE-4CF9-8374-F83E52E8E461}" presName="root" presStyleCnt="0">
        <dgm:presLayoutVars>
          <dgm:dir/>
          <dgm:resizeHandles val="exact"/>
        </dgm:presLayoutVars>
      </dgm:prSet>
      <dgm:spPr/>
    </dgm:pt>
    <dgm:pt modelId="{CCD2B765-2D3B-408A-A000-32F7B87A062E}" type="pres">
      <dgm:prSet presAssocID="{4322DCBB-88C7-4971-8181-A2E732897108}" presName="compNode" presStyleCnt="0"/>
      <dgm:spPr/>
    </dgm:pt>
    <dgm:pt modelId="{A0BB3882-FE51-483C-91C1-F76A206483AF}" type="pres">
      <dgm:prSet presAssocID="{4322DCBB-88C7-4971-8181-A2E732897108}"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tatistics"/>
        </a:ext>
      </dgm:extLst>
    </dgm:pt>
    <dgm:pt modelId="{4E409CAB-80DF-46A0-83A8-8DFA7F41ECA1}" type="pres">
      <dgm:prSet presAssocID="{4322DCBB-88C7-4971-8181-A2E732897108}" presName="iconSpace" presStyleCnt="0"/>
      <dgm:spPr/>
    </dgm:pt>
    <dgm:pt modelId="{131A95DF-0DB1-4C3F-A25E-6AB7C8B0672D}" type="pres">
      <dgm:prSet presAssocID="{4322DCBB-88C7-4971-8181-A2E732897108}" presName="parTx" presStyleLbl="revTx" presStyleIdx="0" presStyleCnt="8">
        <dgm:presLayoutVars>
          <dgm:chMax val="0"/>
          <dgm:chPref val="0"/>
        </dgm:presLayoutVars>
      </dgm:prSet>
      <dgm:spPr/>
    </dgm:pt>
    <dgm:pt modelId="{D7948B3C-ABE5-4A88-9FBC-E665897D2F2D}" type="pres">
      <dgm:prSet presAssocID="{4322DCBB-88C7-4971-8181-A2E732897108}" presName="txSpace" presStyleCnt="0"/>
      <dgm:spPr/>
    </dgm:pt>
    <dgm:pt modelId="{BBA4FA72-8D13-41AE-B394-08C848B9C9B6}" type="pres">
      <dgm:prSet presAssocID="{4322DCBB-88C7-4971-8181-A2E732897108}" presName="desTx" presStyleLbl="revTx" presStyleIdx="1" presStyleCnt="8">
        <dgm:presLayoutVars/>
      </dgm:prSet>
      <dgm:spPr/>
    </dgm:pt>
    <dgm:pt modelId="{0EA97976-186D-4AB2-B482-D187FEF18601}" type="pres">
      <dgm:prSet presAssocID="{A227685F-CD5C-4204-B427-7945F59B8355}" presName="sibTrans" presStyleCnt="0"/>
      <dgm:spPr/>
    </dgm:pt>
    <dgm:pt modelId="{26AA8215-E99A-489D-A998-7A20ACE236F5}" type="pres">
      <dgm:prSet presAssocID="{9DDCCF9C-38C5-4AAE-AAF8-EEBA61F96BA1}" presName="compNode" presStyleCnt="0"/>
      <dgm:spPr/>
    </dgm:pt>
    <dgm:pt modelId="{5EBCBDED-F505-4EE3-B974-0454FBC300E3}" type="pres">
      <dgm:prSet presAssocID="{9DDCCF9C-38C5-4AAE-AAF8-EEBA61F96BA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Arrow Circle"/>
        </a:ext>
      </dgm:extLst>
    </dgm:pt>
    <dgm:pt modelId="{AD058CE1-E3AA-4482-9E57-ECF1ECF9F4A2}" type="pres">
      <dgm:prSet presAssocID="{9DDCCF9C-38C5-4AAE-AAF8-EEBA61F96BA1}" presName="iconSpace" presStyleCnt="0"/>
      <dgm:spPr/>
    </dgm:pt>
    <dgm:pt modelId="{68A591CE-7608-435C-AD42-D2B7A0D3EDEF}" type="pres">
      <dgm:prSet presAssocID="{9DDCCF9C-38C5-4AAE-AAF8-EEBA61F96BA1}" presName="parTx" presStyleLbl="revTx" presStyleIdx="2" presStyleCnt="8">
        <dgm:presLayoutVars>
          <dgm:chMax val="0"/>
          <dgm:chPref val="0"/>
        </dgm:presLayoutVars>
      </dgm:prSet>
      <dgm:spPr/>
    </dgm:pt>
    <dgm:pt modelId="{ECC95588-645A-4718-8677-2BDA29C92560}" type="pres">
      <dgm:prSet presAssocID="{9DDCCF9C-38C5-4AAE-AAF8-EEBA61F96BA1}" presName="txSpace" presStyleCnt="0"/>
      <dgm:spPr/>
    </dgm:pt>
    <dgm:pt modelId="{1A25DDAE-522E-4B8E-AE88-15F716934040}" type="pres">
      <dgm:prSet presAssocID="{9DDCCF9C-38C5-4AAE-AAF8-EEBA61F96BA1}" presName="desTx" presStyleLbl="revTx" presStyleIdx="3" presStyleCnt="8">
        <dgm:presLayoutVars/>
      </dgm:prSet>
      <dgm:spPr/>
    </dgm:pt>
    <dgm:pt modelId="{13E9F428-F340-43B0-BE36-7DD31CEC1F70}" type="pres">
      <dgm:prSet presAssocID="{452BAA77-06F7-47CB-8958-A88BA2A43C2B}" presName="sibTrans" presStyleCnt="0"/>
      <dgm:spPr/>
    </dgm:pt>
    <dgm:pt modelId="{4B085296-34FA-4857-ABCE-1CCDCD8581CC}" type="pres">
      <dgm:prSet presAssocID="{F75E7A18-142A-454E-B9E1-9EE6144EFEDD}" presName="compNode" presStyleCnt="0"/>
      <dgm:spPr/>
    </dgm:pt>
    <dgm:pt modelId="{997FE0CD-4517-4383-AB1A-07902ED97FD4}" type="pres">
      <dgm:prSet presAssocID="{F75E7A18-142A-454E-B9E1-9EE6144EFEDD}"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Checkmark"/>
        </a:ext>
      </dgm:extLst>
    </dgm:pt>
    <dgm:pt modelId="{9AA4B6F3-3873-40B0-9B80-B49BCBE0E261}" type="pres">
      <dgm:prSet presAssocID="{F75E7A18-142A-454E-B9E1-9EE6144EFEDD}" presName="iconSpace" presStyleCnt="0"/>
      <dgm:spPr/>
    </dgm:pt>
    <dgm:pt modelId="{0D5B4383-F0A4-4394-B21B-DB0BF6B201A4}" type="pres">
      <dgm:prSet presAssocID="{F75E7A18-142A-454E-B9E1-9EE6144EFEDD}" presName="parTx" presStyleLbl="revTx" presStyleIdx="4" presStyleCnt="8">
        <dgm:presLayoutVars>
          <dgm:chMax val="0"/>
          <dgm:chPref val="0"/>
        </dgm:presLayoutVars>
      </dgm:prSet>
      <dgm:spPr/>
    </dgm:pt>
    <dgm:pt modelId="{ED9B26E5-FA17-4DE3-B1BA-9ED0B1628D9B}" type="pres">
      <dgm:prSet presAssocID="{F75E7A18-142A-454E-B9E1-9EE6144EFEDD}" presName="txSpace" presStyleCnt="0"/>
      <dgm:spPr/>
    </dgm:pt>
    <dgm:pt modelId="{D9EB6447-E86F-4588-810A-2A942EA91F2B}" type="pres">
      <dgm:prSet presAssocID="{F75E7A18-142A-454E-B9E1-9EE6144EFEDD}" presName="desTx" presStyleLbl="revTx" presStyleIdx="5" presStyleCnt="8">
        <dgm:presLayoutVars/>
      </dgm:prSet>
      <dgm:spPr/>
    </dgm:pt>
    <dgm:pt modelId="{EDD01BA3-B207-4DA0-9C23-00EA58871B4A}" type="pres">
      <dgm:prSet presAssocID="{B502BE03-FEC7-441A-B9F6-CA50A056D85A}" presName="sibTrans" presStyleCnt="0"/>
      <dgm:spPr/>
    </dgm:pt>
    <dgm:pt modelId="{36BA8437-56E2-4D88-8DD4-3B2447E0F91A}" type="pres">
      <dgm:prSet presAssocID="{2EE31946-ACF8-4F0D-A881-1EA315D16043}" presName="compNode" presStyleCnt="0"/>
      <dgm:spPr/>
    </dgm:pt>
    <dgm:pt modelId="{A1086C5A-18C6-4DD4-81C4-ED7E1CBB31C9}" type="pres">
      <dgm:prSet presAssocID="{2EE31946-ACF8-4F0D-A881-1EA315D16043}"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atabase"/>
        </a:ext>
      </dgm:extLst>
    </dgm:pt>
    <dgm:pt modelId="{132BFAA7-9C4A-4D25-9C4B-A55A12E3E42A}" type="pres">
      <dgm:prSet presAssocID="{2EE31946-ACF8-4F0D-A881-1EA315D16043}" presName="iconSpace" presStyleCnt="0"/>
      <dgm:spPr/>
    </dgm:pt>
    <dgm:pt modelId="{9EE1F4FB-9151-4F35-ADCD-742F980549E7}" type="pres">
      <dgm:prSet presAssocID="{2EE31946-ACF8-4F0D-A881-1EA315D16043}" presName="parTx" presStyleLbl="revTx" presStyleIdx="6" presStyleCnt="8">
        <dgm:presLayoutVars>
          <dgm:chMax val="0"/>
          <dgm:chPref val="0"/>
        </dgm:presLayoutVars>
      </dgm:prSet>
      <dgm:spPr/>
    </dgm:pt>
    <dgm:pt modelId="{959B11F1-D455-4E69-B567-12BE6ED950B3}" type="pres">
      <dgm:prSet presAssocID="{2EE31946-ACF8-4F0D-A881-1EA315D16043}" presName="txSpace" presStyleCnt="0"/>
      <dgm:spPr/>
    </dgm:pt>
    <dgm:pt modelId="{C79CEEF6-4AA6-46AE-9ECC-F3C17CCC853E}" type="pres">
      <dgm:prSet presAssocID="{2EE31946-ACF8-4F0D-A881-1EA315D16043}" presName="desTx" presStyleLbl="revTx" presStyleIdx="7" presStyleCnt="8">
        <dgm:presLayoutVars/>
      </dgm:prSet>
      <dgm:spPr/>
    </dgm:pt>
  </dgm:ptLst>
  <dgm:cxnLst>
    <dgm:cxn modelId="{CD741204-780E-4887-87EB-8F6CC898060D}" type="presOf" srcId="{F324B92B-45AE-4CF9-8374-F83E52E8E461}" destId="{3C2E1E71-8C00-44BE-ABEB-685D744D2244}" srcOrd="0" destOrd="0" presId="urn:microsoft.com/office/officeart/2018/5/layout/CenteredIconLabelDescriptionList"/>
    <dgm:cxn modelId="{DE51A304-36B3-4B65-BAA4-5CA096130EA7}" type="presOf" srcId="{5FF589A8-7092-4893-A048-91A1B06263D1}" destId="{D9EB6447-E86F-4588-810A-2A942EA91F2B}" srcOrd="0" destOrd="0" presId="urn:microsoft.com/office/officeart/2018/5/layout/CenteredIconLabelDescriptionList"/>
    <dgm:cxn modelId="{6D56120B-F03E-4DA6-B9CE-6ACB361EFF00}" srcId="{4322DCBB-88C7-4971-8181-A2E732897108}" destId="{1DB8F272-5C35-4E4E-8D36-CCE051DFD75B}" srcOrd="1" destOrd="0" parTransId="{BA4E8D25-CEFE-4554-9226-89EF17F06D5C}" sibTransId="{0F38D513-61AA-44B2-AA79-4FA421C02B5F}"/>
    <dgm:cxn modelId="{F2B6790D-FB7A-40AF-A983-CCF48D8A47BF}" type="presOf" srcId="{4322DCBB-88C7-4971-8181-A2E732897108}" destId="{131A95DF-0DB1-4C3F-A25E-6AB7C8B0672D}" srcOrd="0" destOrd="0" presId="urn:microsoft.com/office/officeart/2018/5/layout/CenteredIconLabelDescriptionList"/>
    <dgm:cxn modelId="{A6F2E429-7C52-4DD0-AB6D-9C0495D68CF6}" type="presOf" srcId="{2EE31946-ACF8-4F0D-A881-1EA315D16043}" destId="{9EE1F4FB-9151-4F35-ADCD-742F980549E7}" srcOrd="0" destOrd="0" presId="urn:microsoft.com/office/officeart/2018/5/layout/CenteredIconLabelDescriptionList"/>
    <dgm:cxn modelId="{DA66AB32-0EB1-457C-B81A-D1D43F9E7A2E}" srcId="{9DDCCF9C-38C5-4AAE-AAF8-EEBA61F96BA1}" destId="{DA05E714-8DDB-4539-A43B-E0F8C09190D6}" srcOrd="2" destOrd="0" parTransId="{26A6D7D9-167E-49A2-9796-B79B117D760A}" sibTransId="{F7F03663-087E-4BE5-A6B0-64E9DE43B70A}"/>
    <dgm:cxn modelId="{1CB88F3D-14FE-4ED5-9CBD-6420CDFF86AD}" srcId="{2EE31946-ACF8-4F0D-A881-1EA315D16043}" destId="{B90DCF88-F5FE-4DD4-9FE7-6333D2C22728}" srcOrd="0" destOrd="0" parTransId="{49B1978B-0864-42F9-8E4C-C4F462E00CF1}" sibTransId="{428CEB66-A9AD-4A3A-8E54-7A114FBEB4E8}"/>
    <dgm:cxn modelId="{06F6F842-94E2-4986-8DC6-36CB480FCE3B}" srcId="{F324B92B-45AE-4CF9-8374-F83E52E8E461}" destId="{2EE31946-ACF8-4F0D-A881-1EA315D16043}" srcOrd="3" destOrd="0" parTransId="{30616C68-8631-4234-AC46-228B9532EE4D}" sibTransId="{AB5E285B-CA3D-4F5A-93CE-BBF4946AB27C}"/>
    <dgm:cxn modelId="{ADE49549-0A93-43DB-8651-AF00508825BD}" srcId="{F75E7A18-142A-454E-B9E1-9EE6144EFEDD}" destId="{D3B18B34-70A9-4A3B-AAC2-685E911B4BD2}" srcOrd="1" destOrd="0" parTransId="{C61F361A-930E-4B88-89F6-EC147191976E}" sibTransId="{86ED17E4-EDCF-45F8-AC65-39404E4C3EEF}"/>
    <dgm:cxn modelId="{FCD2CE6F-8763-471D-8925-16D67BE89F81}" type="presOf" srcId="{F75E7A18-142A-454E-B9E1-9EE6144EFEDD}" destId="{0D5B4383-F0A4-4394-B21B-DB0BF6B201A4}" srcOrd="0" destOrd="0" presId="urn:microsoft.com/office/officeart/2018/5/layout/CenteredIconLabelDescriptionList"/>
    <dgm:cxn modelId="{10A78E77-66DA-4C6E-A0C7-38BE5DB621D2}" srcId="{4322DCBB-88C7-4971-8181-A2E732897108}" destId="{FDE5B249-AB0C-4CA3-B373-FF8D1E6382CE}" srcOrd="0" destOrd="0" parTransId="{8568E504-7BB4-48EC-B451-8E2B010EB165}" sibTransId="{326F43EE-D8BC-4E29-BC85-44630998B49B}"/>
    <dgm:cxn modelId="{CC718279-7665-4526-B239-EDD19B615CE1}" type="presOf" srcId="{82DC9EF3-0AEB-4784-A3CB-8A9EDE490027}" destId="{1A25DDAE-522E-4B8E-AE88-15F716934040}" srcOrd="0" destOrd="0" presId="urn:microsoft.com/office/officeart/2018/5/layout/CenteredIconLabelDescriptionList"/>
    <dgm:cxn modelId="{67110C7A-DAE5-4AA3-AB24-BDFA8EDF7241}" srcId="{F324B92B-45AE-4CF9-8374-F83E52E8E461}" destId="{4322DCBB-88C7-4971-8181-A2E732897108}" srcOrd="0" destOrd="0" parTransId="{E88AEBAE-6684-43CF-8EEC-0E288ECBF0A3}" sibTransId="{A227685F-CD5C-4204-B427-7945F59B8355}"/>
    <dgm:cxn modelId="{5210C97D-1727-4AB3-A183-3F6A9867EF9D}" srcId="{9DDCCF9C-38C5-4AAE-AAF8-EEBA61F96BA1}" destId="{82DC9EF3-0AEB-4784-A3CB-8A9EDE490027}" srcOrd="0" destOrd="0" parTransId="{9C5775CA-DE81-49F4-A199-51729E4D1B2E}" sibTransId="{D20BA556-0EAC-4DF0-914D-A9EBC4A2B2CD}"/>
    <dgm:cxn modelId="{81406A9D-E6C6-4233-8831-4B8734B40979}" type="presOf" srcId="{D3B18B34-70A9-4A3B-AAC2-685E911B4BD2}" destId="{D9EB6447-E86F-4588-810A-2A942EA91F2B}" srcOrd="0" destOrd="1" presId="urn:microsoft.com/office/officeart/2018/5/layout/CenteredIconLabelDescriptionList"/>
    <dgm:cxn modelId="{0ADB7BAF-021F-4405-9137-08FC1A27DC68}" type="presOf" srcId="{DA05E714-8DDB-4539-A43B-E0F8C09190D6}" destId="{1A25DDAE-522E-4B8E-AE88-15F716934040}" srcOrd="0" destOrd="2" presId="urn:microsoft.com/office/officeart/2018/5/layout/CenteredIconLabelDescriptionList"/>
    <dgm:cxn modelId="{CF14CABD-7807-4D88-8631-46EE9DC0E285}" srcId="{F75E7A18-142A-454E-B9E1-9EE6144EFEDD}" destId="{5FF589A8-7092-4893-A048-91A1B06263D1}" srcOrd="0" destOrd="0" parTransId="{2AC435D9-5C32-43C9-A535-75085A012DB5}" sibTransId="{2E80B500-EA63-4999-88DD-195A6BDC8BE6}"/>
    <dgm:cxn modelId="{4EEDDBC0-B397-4F33-BC65-DF1F915CB6BC}" srcId="{F324B92B-45AE-4CF9-8374-F83E52E8E461}" destId="{F75E7A18-142A-454E-B9E1-9EE6144EFEDD}" srcOrd="2" destOrd="0" parTransId="{80BA7ED5-3C2D-4727-8D5C-D8AD70B10098}" sibTransId="{B502BE03-FEC7-441A-B9F6-CA50A056D85A}"/>
    <dgm:cxn modelId="{178A56D9-74AC-4395-9BE8-062E80DF7B26}" srcId="{F324B92B-45AE-4CF9-8374-F83E52E8E461}" destId="{9DDCCF9C-38C5-4AAE-AAF8-EEBA61F96BA1}" srcOrd="1" destOrd="0" parTransId="{97518C3A-961B-47D2-B9E8-DD534D5D6B0C}" sibTransId="{452BAA77-06F7-47CB-8958-A88BA2A43C2B}"/>
    <dgm:cxn modelId="{3060E0DB-E051-41E2-A34C-B0D57B1FBAD4}" type="presOf" srcId="{1DB8F272-5C35-4E4E-8D36-CCE051DFD75B}" destId="{BBA4FA72-8D13-41AE-B394-08C848B9C9B6}" srcOrd="0" destOrd="1" presId="urn:microsoft.com/office/officeart/2018/5/layout/CenteredIconLabelDescriptionList"/>
    <dgm:cxn modelId="{690961E6-9739-4BE5-8D2F-85DAAF995258}" type="presOf" srcId="{FDE5B249-AB0C-4CA3-B373-FF8D1E6382CE}" destId="{BBA4FA72-8D13-41AE-B394-08C848B9C9B6}" srcOrd="0" destOrd="0" presId="urn:microsoft.com/office/officeart/2018/5/layout/CenteredIconLabelDescriptionList"/>
    <dgm:cxn modelId="{D5E5E1E6-59DF-4ABC-BA9F-6272F67BCE1D}" srcId="{9DDCCF9C-38C5-4AAE-AAF8-EEBA61F96BA1}" destId="{230A180B-D938-4027-9DB0-DE2A4E857D68}" srcOrd="1" destOrd="0" parTransId="{3759FD16-6860-4354-A8AD-ADE952EE0718}" sibTransId="{CAD885A0-6FB2-4270-82C4-9D9DF0EB183B}"/>
    <dgm:cxn modelId="{9F3B7AF0-F531-4647-8A07-3B5FD8AF5E02}" type="presOf" srcId="{230A180B-D938-4027-9DB0-DE2A4E857D68}" destId="{1A25DDAE-522E-4B8E-AE88-15F716934040}" srcOrd="0" destOrd="1" presId="urn:microsoft.com/office/officeart/2018/5/layout/CenteredIconLabelDescriptionList"/>
    <dgm:cxn modelId="{1D4B03F5-A10A-4585-905F-4B6B0945E8EC}" type="presOf" srcId="{9DDCCF9C-38C5-4AAE-AAF8-EEBA61F96BA1}" destId="{68A591CE-7608-435C-AD42-D2B7A0D3EDEF}" srcOrd="0" destOrd="0" presId="urn:microsoft.com/office/officeart/2018/5/layout/CenteredIconLabelDescriptionList"/>
    <dgm:cxn modelId="{4620B9FB-2F12-457A-AC5A-51B258313500}" type="presOf" srcId="{B90DCF88-F5FE-4DD4-9FE7-6333D2C22728}" destId="{C79CEEF6-4AA6-46AE-9ECC-F3C17CCC853E}" srcOrd="0" destOrd="0" presId="urn:microsoft.com/office/officeart/2018/5/layout/CenteredIconLabelDescriptionList"/>
    <dgm:cxn modelId="{1F7771A5-130C-4092-9348-B9D61B09F0AB}" type="presParOf" srcId="{3C2E1E71-8C00-44BE-ABEB-685D744D2244}" destId="{CCD2B765-2D3B-408A-A000-32F7B87A062E}" srcOrd="0" destOrd="0" presId="urn:microsoft.com/office/officeart/2018/5/layout/CenteredIconLabelDescriptionList"/>
    <dgm:cxn modelId="{A7F5606A-0FA7-426F-AA89-44D24B7AC03D}" type="presParOf" srcId="{CCD2B765-2D3B-408A-A000-32F7B87A062E}" destId="{A0BB3882-FE51-483C-91C1-F76A206483AF}" srcOrd="0" destOrd="0" presId="urn:microsoft.com/office/officeart/2018/5/layout/CenteredIconLabelDescriptionList"/>
    <dgm:cxn modelId="{5429F578-F8E2-47A7-8D09-5445F200C57B}" type="presParOf" srcId="{CCD2B765-2D3B-408A-A000-32F7B87A062E}" destId="{4E409CAB-80DF-46A0-83A8-8DFA7F41ECA1}" srcOrd="1" destOrd="0" presId="urn:microsoft.com/office/officeart/2018/5/layout/CenteredIconLabelDescriptionList"/>
    <dgm:cxn modelId="{AB2CA9E6-AC07-4C8A-878E-79FB6E730D41}" type="presParOf" srcId="{CCD2B765-2D3B-408A-A000-32F7B87A062E}" destId="{131A95DF-0DB1-4C3F-A25E-6AB7C8B0672D}" srcOrd="2" destOrd="0" presId="urn:microsoft.com/office/officeart/2018/5/layout/CenteredIconLabelDescriptionList"/>
    <dgm:cxn modelId="{738E5C51-68D8-41E3-BAD2-B15942BDE8F3}" type="presParOf" srcId="{CCD2B765-2D3B-408A-A000-32F7B87A062E}" destId="{D7948B3C-ABE5-4A88-9FBC-E665897D2F2D}" srcOrd="3" destOrd="0" presId="urn:microsoft.com/office/officeart/2018/5/layout/CenteredIconLabelDescriptionList"/>
    <dgm:cxn modelId="{BC3EA2D1-78C1-4956-9364-94EB3E043DB9}" type="presParOf" srcId="{CCD2B765-2D3B-408A-A000-32F7B87A062E}" destId="{BBA4FA72-8D13-41AE-B394-08C848B9C9B6}" srcOrd="4" destOrd="0" presId="urn:microsoft.com/office/officeart/2018/5/layout/CenteredIconLabelDescriptionList"/>
    <dgm:cxn modelId="{83ABA0B2-F1AD-42CF-879A-87D8B93969AA}" type="presParOf" srcId="{3C2E1E71-8C00-44BE-ABEB-685D744D2244}" destId="{0EA97976-186D-4AB2-B482-D187FEF18601}" srcOrd="1" destOrd="0" presId="urn:microsoft.com/office/officeart/2018/5/layout/CenteredIconLabelDescriptionList"/>
    <dgm:cxn modelId="{D2435F31-C228-49EA-9DB7-2EDFD2065864}" type="presParOf" srcId="{3C2E1E71-8C00-44BE-ABEB-685D744D2244}" destId="{26AA8215-E99A-489D-A998-7A20ACE236F5}" srcOrd="2" destOrd="0" presId="urn:microsoft.com/office/officeart/2018/5/layout/CenteredIconLabelDescriptionList"/>
    <dgm:cxn modelId="{EFAA04DF-2EAE-44EC-A560-8E5748B1E718}" type="presParOf" srcId="{26AA8215-E99A-489D-A998-7A20ACE236F5}" destId="{5EBCBDED-F505-4EE3-B974-0454FBC300E3}" srcOrd="0" destOrd="0" presId="urn:microsoft.com/office/officeart/2018/5/layout/CenteredIconLabelDescriptionList"/>
    <dgm:cxn modelId="{766BF173-219F-476C-BA57-0D746D4E4D27}" type="presParOf" srcId="{26AA8215-E99A-489D-A998-7A20ACE236F5}" destId="{AD058CE1-E3AA-4482-9E57-ECF1ECF9F4A2}" srcOrd="1" destOrd="0" presId="urn:microsoft.com/office/officeart/2018/5/layout/CenteredIconLabelDescriptionList"/>
    <dgm:cxn modelId="{26EE0088-6233-467C-8761-872E2D12D8D4}" type="presParOf" srcId="{26AA8215-E99A-489D-A998-7A20ACE236F5}" destId="{68A591CE-7608-435C-AD42-D2B7A0D3EDEF}" srcOrd="2" destOrd="0" presId="urn:microsoft.com/office/officeart/2018/5/layout/CenteredIconLabelDescriptionList"/>
    <dgm:cxn modelId="{811C8BC6-DF22-4A09-A0EB-61DD3266DC7F}" type="presParOf" srcId="{26AA8215-E99A-489D-A998-7A20ACE236F5}" destId="{ECC95588-645A-4718-8677-2BDA29C92560}" srcOrd="3" destOrd="0" presId="urn:microsoft.com/office/officeart/2018/5/layout/CenteredIconLabelDescriptionList"/>
    <dgm:cxn modelId="{0B208B69-4682-445E-B458-6FD4E381FACA}" type="presParOf" srcId="{26AA8215-E99A-489D-A998-7A20ACE236F5}" destId="{1A25DDAE-522E-4B8E-AE88-15F716934040}" srcOrd="4" destOrd="0" presId="urn:microsoft.com/office/officeart/2018/5/layout/CenteredIconLabelDescriptionList"/>
    <dgm:cxn modelId="{19D27E5C-46C7-46D2-B63F-DC9D0F2027D9}" type="presParOf" srcId="{3C2E1E71-8C00-44BE-ABEB-685D744D2244}" destId="{13E9F428-F340-43B0-BE36-7DD31CEC1F70}" srcOrd="3" destOrd="0" presId="urn:microsoft.com/office/officeart/2018/5/layout/CenteredIconLabelDescriptionList"/>
    <dgm:cxn modelId="{CD505F86-AFE6-4C75-8B8D-EE3FC4C0FC58}" type="presParOf" srcId="{3C2E1E71-8C00-44BE-ABEB-685D744D2244}" destId="{4B085296-34FA-4857-ABCE-1CCDCD8581CC}" srcOrd="4" destOrd="0" presId="urn:microsoft.com/office/officeart/2018/5/layout/CenteredIconLabelDescriptionList"/>
    <dgm:cxn modelId="{84D321E7-A5E9-4B05-BCF5-B41CEE24CDB8}" type="presParOf" srcId="{4B085296-34FA-4857-ABCE-1CCDCD8581CC}" destId="{997FE0CD-4517-4383-AB1A-07902ED97FD4}" srcOrd="0" destOrd="0" presId="urn:microsoft.com/office/officeart/2018/5/layout/CenteredIconLabelDescriptionList"/>
    <dgm:cxn modelId="{3D96EE58-08CB-4DF0-9C06-82579600637A}" type="presParOf" srcId="{4B085296-34FA-4857-ABCE-1CCDCD8581CC}" destId="{9AA4B6F3-3873-40B0-9B80-B49BCBE0E261}" srcOrd="1" destOrd="0" presId="urn:microsoft.com/office/officeart/2018/5/layout/CenteredIconLabelDescriptionList"/>
    <dgm:cxn modelId="{4E02A7FB-C336-44C2-84DD-0836251D951F}" type="presParOf" srcId="{4B085296-34FA-4857-ABCE-1CCDCD8581CC}" destId="{0D5B4383-F0A4-4394-B21B-DB0BF6B201A4}" srcOrd="2" destOrd="0" presId="urn:microsoft.com/office/officeart/2018/5/layout/CenteredIconLabelDescriptionList"/>
    <dgm:cxn modelId="{906D901D-041B-4C25-A7A2-F1B197C76494}" type="presParOf" srcId="{4B085296-34FA-4857-ABCE-1CCDCD8581CC}" destId="{ED9B26E5-FA17-4DE3-B1BA-9ED0B1628D9B}" srcOrd="3" destOrd="0" presId="urn:microsoft.com/office/officeart/2018/5/layout/CenteredIconLabelDescriptionList"/>
    <dgm:cxn modelId="{A55FFCF7-8D06-44C7-9660-592FA6754F13}" type="presParOf" srcId="{4B085296-34FA-4857-ABCE-1CCDCD8581CC}" destId="{D9EB6447-E86F-4588-810A-2A942EA91F2B}" srcOrd="4" destOrd="0" presId="urn:microsoft.com/office/officeart/2018/5/layout/CenteredIconLabelDescriptionList"/>
    <dgm:cxn modelId="{FA17642E-41E7-40C5-B9A4-32431885C5E6}" type="presParOf" srcId="{3C2E1E71-8C00-44BE-ABEB-685D744D2244}" destId="{EDD01BA3-B207-4DA0-9C23-00EA58871B4A}" srcOrd="5" destOrd="0" presId="urn:microsoft.com/office/officeart/2018/5/layout/CenteredIconLabelDescriptionList"/>
    <dgm:cxn modelId="{1EBF8F22-C756-4E00-8F27-4A4A8977FE1E}" type="presParOf" srcId="{3C2E1E71-8C00-44BE-ABEB-685D744D2244}" destId="{36BA8437-56E2-4D88-8DD4-3B2447E0F91A}" srcOrd="6" destOrd="0" presId="urn:microsoft.com/office/officeart/2018/5/layout/CenteredIconLabelDescriptionList"/>
    <dgm:cxn modelId="{EC48DC55-1317-473A-8B59-7CB6FF94E279}" type="presParOf" srcId="{36BA8437-56E2-4D88-8DD4-3B2447E0F91A}" destId="{A1086C5A-18C6-4DD4-81C4-ED7E1CBB31C9}" srcOrd="0" destOrd="0" presId="urn:microsoft.com/office/officeart/2018/5/layout/CenteredIconLabelDescriptionList"/>
    <dgm:cxn modelId="{A8D1F255-5307-4B03-BBBA-6E6EB9264CF1}" type="presParOf" srcId="{36BA8437-56E2-4D88-8DD4-3B2447E0F91A}" destId="{132BFAA7-9C4A-4D25-9C4B-A55A12E3E42A}" srcOrd="1" destOrd="0" presId="urn:microsoft.com/office/officeart/2018/5/layout/CenteredIconLabelDescriptionList"/>
    <dgm:cxn modelId="{B07583EF-98EA-43FF-B717-EC7E6DDD9B9A}" type="presParOf" srcId="{36BA8437-56E2-4D88-8DD4-3B2447E0F91A}" destId="{9EE1F4FB-9151-4F35-ADCD-742F980549E7}" srcOrd="2" destOrd="0" presId="urn:microsoft.com/office/officeart/2018/5/layout/CenteredIconLabelDescriptionList"/>
    <dgm:cxn modelId="{7C987F80-0AFD-4800-AF6B-3300C5FEA32B}" type="presParOf" srcId="{36BA8437-56E2-4D88-8DD4-3B2447E0F91A}" destId="{959B11F1-D455-4E69-B567-12BE6ED950B3}" srcOrd="3" destOrd="0" presId="urn:microsoft.com/office/officeart/2018/5/layout/CenteredIconLabelDescriptionList"/>
    <dgm:cxn modelId="{D2F4CE24-3F8A-4292-8EDB-9CDB399B4371}" type="presParOf" srcId="{36BA8437-56E2-4D88-8DD4-3B2447E0F91A}" destId="{C79CEEF6-4AA6-46AE-9ECC-F3C17CCC853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65E14-1E18-4E43-AE72-A66348F9FD42}">
      <dsp:nvSpPr>
        <dsp:cNvPr id="0" name=""/>
        <dsp:cNvSpPr/>
      </dsp:nvSpPr>
      <dsp:spPr>
        <a:xfrm>
          <a:off x="311379"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8FE80-C1F3-4627-829B-D015D24E07D5}">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60D88C-96A9-4FE0-8237-323D0179D694}">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Executive Summary</a:t>
          </a:r>
          <a:endParaRPr lang="en-US" sz="1800" kern="1200"/>
        </a:p>
      </dsp:txBody>
      <dsp:txXfrm>
        <a:off x="1512" y="2414215"/>
        <a:ext cx="1589062" cy="635625"/>
      </dsp:txXfrm>
    </dsp:sp>
    <dsp:sp modelId="{CE8230D5-2BA3-4034-8FB5-B9417B0EF117}">
      <dsp:nvSpPr>
        <dsp:cNvPr id="0" name=""/>
        <dsp:cNvSpPr/>
      </dsp:nvSpPr>
      <dsp:spPr>
        <a:xfrm>
          <a:off x="2178527" y="1142964"/>
          <a:ext cx="969328" cy="9693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DC285-16D7-4555-9D31-9C686E2E3564}">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E94EB8-7024-40B2-AD79-398FB5D9F0DF}">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Introduction</a:t>
          </a:r>
          <a:endParaRPr lang="en-US" sz="1800" kern="1200"/>
        </a:p>
      </dsp:txBody>
      <dsp:txXfrm>
        <a:off x="1868660" y="2414215"/>
        <a:ext cx="1589062" cy="635625"/>
      </dsp:txXfrm>
    </dsp:sp>
    <dsp:sp modelId="{789FCA55-B78E-4279-90EE-4B8EC8CBF6E1}">
      <dsp:nvSpPr>
        <dsp:cNvPr id="0" name=""/>
        <dsp:cNvSpPr/>
      </dsp:nvSpPr>
      <dsp:spPr>
        <a:xfrm>
          <a:off x="4045676" y="1142964"/>
          <a:ext cx="969328" cy="9693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DA1B43-72C1-42D3-B551-1C337B6B297E}">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760DE5-A911-4ADF-ABE9-20C18E883B35}">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Methodology</a:t>
          </a:r>
          <a:endParaRPr lang="en-US" sz="1800" kern="1200"/>
        </a:p>
      </dsp:txBody>
      <dsp:txXfrm>
        <a:off x="3735809" y="2414215"/>
        <a:ext cx="1589062" cy="635625"/>
      </dsp:txXfrm>
    </dsp:sp>
    <dsp:sp modelId="{2BEC69AF-999E-4344-99C6-AC3C5F184F8B}">
      <dsp:nvSpPr>
        <dsp:cNvPr id="0" name=""/>
        <dsp:cNvSpPr/>
      </dsp:nvSpPr>
      <dsp:spPr>
        <a:xfrm>
          <a:off x="5912824" y="1142964"/>
          <a:ext cx="969328" cy="9693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9C3213-6DDB-4386-8658-E2E71E92C52F}">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6E1109-638A-419B-BD5C-C73ECEF4B19B}">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Results</a:t>
          </a:r>
          <a:endParaRPr lang="en-US" sz="1800" kern="1200"/>
        </a:p>
      </dsp:txBody>
      <dsp:txXfrm>
        <a:off x="5602957" y="2414215"/>
        <a:ext cx="1589062" cy="635625"/>
      </dsp:txXfrm>
    </dsp:sp>
    <dsp:sp modelId="{E1D79F22-BC15-4FF0-9F4F-5BEB42EF5570}">
      <dsp:nvSpPr>
        <dsp:cNvPr id="0" name=""/>
        <dsp:cNvSpPr/>
      </dsp:nvSpPr>
      <dsp:spPr>
        <a:xfrm>
          <a:off x="7779973" y="1142964"/>
          <a:ext cx="969328" cy="9693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77BBFD-902E-440B-B95B-87EAC03691C0}">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042803-C507-44A5-9E85-918D078A20A1}">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Conclusion</a:t>
          </a:r>
          <a:endParaRPr lang="en-US" sz="1800" kern="1200"/>
        </a:p>
      </dsp:txBody>
      <dsp:txXfrm>
        <a:off x="7470105" y="2414215"/>
        <a:ext cx="1589062" cy="635625"/>
      </dsp:txXfrm>
    </dsp:sp>
    <dsp:sp modelId="{C63F80B0-0E59-4673-8620-B02370420869}">
      <dsp:nvSpPr>
        <dsp:cNvPr id="0" name=""/>
        <dsp:cNvSpPr/>
      </dsp:nvSpPr>
      <dsp:spPr>
        <a:xfrm>
          <a:off x="9647121"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22202-C788-4DAB-88BC-F2E16C7F1517}">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2AF3B4-EE13-4965-875B-FA918145D3BE}">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a:t>Appendix</a:t>
          </a:r>
          <a:endParaRPr lang="en-US" sz="1800" kern="1200"/>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A4B419-7288-4CFA-95DD-9851DCA2AE35}">
      <dsp:nvSpPr>
        <dsp:cNvPr id="0" name=""/>
        <dsp:cNvSpPr/>
      </dsp:nvSpPr>
      <dsp:spPr>
        <a:xfrm>
          <a:off x="51" y="94840"/>
          <a:ext cx="4913783" cy="576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Methodologies</a:t>
          </a:r>
          <a:r>
            <a:rPr lang="en-US" sz="2000" kern="1200"/>
            <a:t> </a:t>
          </a:r>
        </a:p>
      </dsp:txBody>
      <dsp:txXfrm>
        <a:off x="51" y="94840"/>
        <a:ext cx="4913783" cy="576000"/>
      </dsp:txXfrm>
    </dsp:sp>
    <dsp:sp modelId="{9FD73BE1-2BCE-4C1F-8362-215BFD25EF3D}">
      <dsp:nvSpPr>
        <dsp:cNvPr id="0" name=""/>
        <dsp:cNvSpPr/>
      </dsp:nvSpPr>
      <dsp:spPr>
        <a:xfrm>
          <a:off x="51" y="670840"/>
          <a:ext cx="4913783" cy="358565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Data collection via API and web scraping</a:t>
          </a:r>
        </a:p>
        <a:p>
          <a:pPr marL="228600" lvl="1" indent="-228600" algn="l" defTabSz="889000">
            <a:lnSpc>
              <a:spcPct val="90000"/>
            </a:lnSpc>
            <a:spcBef>
              <a:spcPct val="0"/>
            </a:spcBef>
            <a:spcAft>
              <a:spcPct val="15000"/>
            </a:spcAft>
            <a:buChar char="•"/>
          </a:pPr>
          <a:r>
            <a:rPr lang="en-US" sz="2000" kern="1200"/>
            <a:t>Data wrangling and exploratory analysis with SQL</a:t>
          </a:r>
        </a:p>
        <a:p>
          <a:pPr marL="228600" lvl="1" indent="-228600" algn="l" defTabSz="889000">
            <a:lnSpc>
              <a:spcPct val="90000"/>
            </a:lnSpc>
            <a:spcBef>
              <a:spcPct val="0"/>
            </a:spcBef>
            <a:spcAft>
              <a:spcPct val="15000"/>
            </a:spcAft>
            <a:buChar char="•"/>
          </a:pPr>
          <a:r>
            <a:rPr lang="en-US" sz="2000" kern="1200"/>
            <a:t>Interactive visual analytics with Folium and Plotly Dash</a:t>
          </a:r>
        </a:p>
        <a:p>
          <a:pPr marL="228600" lvl="1" indent="-228600" algn="l" defTabSz="889000">
            <a:lnSpc>
              <a:spcPct val="90000"/>
            </a:lnSpc>
            <a:spcBef>
              <a:spcPct val="0"/>
            </a:spcBef>
            <a:spcAft>
              <a:spcPct val="15000"/>
            </a:spcAft>
            <a:buChar char="•"/>
          </a:pPr>
          <a:r>
            <a:rPr lang="en-US" sz="2000" kern="1200"/>
            <a:t>Machine learning prediction models</a:t>
          </a:r>
        </a:p>
      </dsp:txBody>
      <dsp:txXfrm>
        <a:off x="51" y="670840"/>
        <a:ext cx="4913783" cy="3585656"/>
      </dsp:txXfrm>
    </dsp:sp>
    <dsp:sp modelId="{D36823AF-4492-4EDB-8005-2076D89E7965}">
      <dsp:nvSpPr>
        <dsp:cNvPr id="0" name=""/>
        <dsp:cNvSpPr/>
      </dsp:nvSpPr>
      <dsp:spPr>
        <a:xfrm>
          <a:off x="5601764" y="94840"/>
          <a:ext cx="4913783" cy="5760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Key Results</a:t>
          </a:r>
          <a:r>
            <a:rPr lang="en-US" sz="2000" kern="1200"/>
            <a:t> </a:t>
          </a:r>
        </a:p>
      </dsp:txBody>
      <dsp:txXfrm>
        <a:off x="5601764" y="94840"/>
        <a:ext cx="4913783" cy="576000"/>
      </dsp:txXfrm>
    </dsp:sp>
    <dsp:sp modelId="{6C909974-9179-44B5-808D-1DADBFD924CB}">
      <dsp:nvSpPr>
        <dsp:cNvPr id="0" name=""/>
        <dsp:cNvSpPr/>
      </dsp:nvSpPr>
      <dsp:spPr>
        <a:xfrm>
          <a:off x="5601764" y="670840"/>
          <a:ext cx="4913783" cy="3585656"/>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Success rate improvement observed over time</a:t>
          </a:r>
        </a:p>
        <a:p>
          <a:pPr marL="228600" lvl="1" indent="-228600" algn="l" defTabSz="889000">
            <a:lnSpc>
              <a:spcPct val="90000"/>
            </a:lnSpc>
            <a:spcBef>
              <a:spcPct val="0"/>
            </a:spcBef>
            <a:spcAft>
              <a:spcPct val="15000"/>
            </a:spcAft>
            <a:buChar char="•"/>
          </a:pPr>
          <a:r>
            <a:rPr lang="en-US" sz="2000" kern="1200"/>
            <a:t>KSC LC-39A demonstrates highest success rate among all launch sites</a:t>
          </a:r>
        </a:p>
        <a:p>
          <a:pPr marL="228600" lvl="1" indent="-228600" algn="l" defTabSz="889000">
            <a:lnSpc>
              <a:spcPct val="90000"/>
            </a:lnSpc>
            <a:spcBef>
              <a:spcPct val="0"/>
            </a:spcBef>
            <a:spcAft>
              <a:spcPct val="15000"/>
            </a:spcAft>
            <a:buChar char="•"/>
          </a:pPr>
          <a:r>
            <a:rPr lang="en-US" sz="2000" kern="1200"/>
            <a:t>ES-L1, SSO, HEO, and GEO orbits show highest success rates</a:t>
          </a:r>
        </a:p>
        <a:p>
          <a:pPr marL="228600" lvl="1" indent="-228600" algn="l" defTabSz="889000">
            <a:lnSpc>
              <a:spcPct val="90000"/>
            </a:lnSpc>
            <a:spcBef>
              <a:spcPct val="0"/>
            </a:spcBef>
            <a:spcAft>
              <a:spcPct val="15000"/>
            </a:spcAft>
            <a:buChar char="•"/>
          </a:pPr>
          <a:r>
            <a:rPr lang="en-US" sz="2000" kern="1200"/>
            <a:t>Heavier payloads initially have higher failure rates but improve significantly over time</a:t>
          </a:r>
        </a:p>
        <a:p>
          <a:pPr marL="228600" lvl="1" indent="-228600" algn="l" defTabSz="889000">
            <a:lnSpc>
              <a:spcPct val="90000"/>
            </a:lnSpc>
            <a:spcBef>
              <a:spcPct val="0"/>
            </a:spcBef>
            <a:spcAft>
              <a:spcPct val="15000"/>
            </a:spcAft>
            <a:buChar char="•"/>
          </a:pPr>
          <a:r>
            <a:rPr lang="en-US" sz="2000" kern="1200"/>
            <a:t>DecisionTree Classifier algorithm proves highly accurate for predicting landing</a:t>
          </a:r>
        </a:p>
      </dsp:txBody>
      <dsp:txXfrm>
        <a:off x="5601764" y="670840"/>
        <a:ext cx="4913783" cy="35856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8ABF8-4823-499F-BCE3-24F5984D0412}">
      <dsp:nvSpPr>
        <dsp:cNvPr id="0" name=""/>
        <dsp:cNvSpPr/>
      </dsp:nvSpPr>
      <dsp:spPr>
        <a:xfrm>
          <a:off x="1070032" y="112097"/>
          <a:ext cx="1139154" cy="1139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F3B3DF-C7F5-4755-9140-320AA954FB89}">
      <dsp:nvSpPr>
        <dsp:cNvPr id="0" name=""/>
        <dsp:cNvSpPr/>
      </dsp:nvSpPr>
      <dsp:spPr>
        <a:xfrm>
          <a:off x="12245" y="1421902"/>
          <a:ext cx="3254727" cy="488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b="1" kern="1200"/>
            <a:t>Database Setup &amp; Analysis</a:t>
          </a:r>
        </a:p>
      </dsp:txBody>
      <dsp:txXfrm>
        <a:off x="12245" y="1421902"/>
        <a:ext cx="3254727" cy="488209"/>
      </dsp:txXfrm>
    </dsp:sp>
    <dsp:sp modelId="{404331E8-25C1-452D-91BC-6F9C0597C2BE}">
      <dsp:nvSpPr>
        <dsp:cNvPr id="0" name=""/>
        <dsp:cNvSpPr/>
      </dsp:nvSpPr>
      <dsp:spPr>
        <a:xfrm>
          <a:off x="12245" y="1989483"/>
          <a:ext cx="3254727" cy="2091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Loaded SpaceX dataset into PostgreSQL database for advanced querying capabilities</a:t>
          </a:r>
        </a:p>
        <a:p>
          <a:pPr marL="0" lvl="0" indent="0" algn="ctr" defTabSz="755650">
            <a:lnSpc>
              <a:spcPct val="90000"/>
            </a:lnSpc>
            <a:spcBef>
              <a:spcPct val="0"/>
            </a:spcBef>
            <a:spcAft>
              <a:spcPct val="35000"/>
            </a:spcAft>
            <a:buNone/>
          </a:pPr>
          <a:r>
            <a:rPr lang="en-US" sz="1700" kern="1200"/>
            <a:t>Executed comprehensive SQL queries to extract  key insights from launch data</a:t>
          </a:r>
        </a:p>
      </dsp:txBody>
      <dsp:txXfrm>
        <a:off x="12245" y="1989483"/>
        <a:ext cx="3254727" cy="2091223"/>
      </dsp:txXfrm>
    </dsp:sp>
    <dsp:sp modelId="{644E42EE-3F2F-4E96-B2EB-99EE3D0332A1}">
      <dsp:nvSpPr>
        <dsp:cNvPr id="0" name=""/>
        <dsp:cNvSpPr/>
      </dsp:nvSpPr>
      <dsp:spPr>
        <a:xfrm>
          <a:off x="4894337" y="112097"/>
          <a:ext cx="1139154" cy="1139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184D63-6475-404D-A001-14F9C7B1A5E0}">
      <dsp:nvSpPr>
        <dsp:cNvPr id="0" name=""/>
        <dsp:cNvSpPr/>
      </dsp:nvSpPr>
      <dsp:spPr>
        <a:xfrm>
          <a:off x="3836550" y="1421902"/>
          <a:ext cx="3254727" cy="488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b="1" kern="1200"/>
            <a:t>Key SQL Queries Performed</a:t>
          </a:r>
          <a:endParaRPr lang="en-US" sz="2200" kern="1200"/>
        </a:p>
      </dsp:txBody>
      <dsp:txXfrm>
        <a:off x="3836550" y="1421902"/>
        <a:ext cx="3254727" cy="488209"/>
      </dsp:txXfrm>
    </dsp:sp>
    <dsp:sp modelId="{A83E7A5B-1CD9-426C-A885-7E840129F52A}">
      <dsp:nvSpPr>
        <dsp:cNvPr id="0" name=""/>
        <dsp:cNvSpPr/>
      </dsp:nvSpPr>
      <dsp:spPr>
        <a:xfrm>
          <a:off x="3836550" y="1989483"/>
          <a:ext cx="3254727" cy="2091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Identified unique launch sites and payload distributions across missions</a:t>
          </a:r>
        </a:p>
        <a:p>
          <a:pPr marL="0" lvl="0" indent="0" algn="ctr" defTabSz="755650">
            <a:lnSpc>
              <a:spcPct val="90000"/>
            </a:lnSpc>
            <a:spcBef>
              <a:spcPct val="0"/>
            </a:spcBef>
            <a:spcAft>
              <a:spcPct val="35000"/>
            </a:spcAft>
            <a:buNone/>
          </a:pPr>
          <a:r>
            <a:rPr lang="en-US" sz="1700" kern="1200"/>
            <a:t>Analyzed booster performance by version, payload capacity, and mission outcomes</a:t>
          </a:r>
        </a:p>
        <a:p>
          <a:pPr marL="0" lvl="0" indent="0" algn="ctr" defTabSz="755650">
            <a:lnSpc>
              <a:spcPct val="90000"/>
            </a:lnSpc>
            <a:spcBef>
              <a:spcPct val="0"/>
            </a:spcBef>
            <a:spcAft>
              <a:spcPct val="35000"/>
            </a:spcAft>
            <a:buNone/>
          </a:pPr>
          <a:r>
            <a:rPr lang="en-US" sz="1700" kern="1200"/>
            <a:t>Investigated temporal patterns including failure analysis and success trends (2010-2017)</a:t>
          </a:r>
        </a:p>
      </dsp:txBody>
      <dsp:txXfrm>
        <a:off x="3836550" y="1989483"/>
        <a:ext cx="3254727" cy="2091223"/>
      </dsp:txXfrm>
    </dsp:sp>
    <dsp:sp modelId="{CA3A53B8-B388-4757-A2AE-6B9B84A3ECE1}">
      <dsp:nvSpPr>
        <dsp:cNvPr id="0" name=""/>
        <dsp:cNvSpPr/>
      </dsp:nvSpPr>
      <dsp:spPr>
        <a:xfrm>
          <a:off x="8718642" y="112097"/>
          <a:ext cx="1139154" cy="1139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0F49D-1AAC-4D86-AE61-24478CC320C1}">
      <dsp:nvSpPr>
        <dsp:cNvPr id="0" name=""/>
        <dsp:cNvSpPr/>
      </dsp:nvSpPr>
      <dsp:spPr>
        <a:xfrm>
          <a:off x="7660855" y="1421902"/>
          <a:ext cx="3254727" cy="4882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b="1" kern="1200"/>
            <a:t>GitHub Repository</a:t>
          </a:r>
          <a:endParaRPr lang="en-US" sz="2200" kern="1200"/>
        </a:p>
      </dsp:txBody>
      <dsp:txXfrm>
        <a:off x="7660855" y="1421902"/>
        <a:ext cx="3254727" cy="488209"/>
      </dsp:txXfrm>
    </dsp:sp>
    <dsp:sp modelId="{C98531F8-5A8C-4190-BBCD-52F47459D1AD}">
      <dsp:nvSpPr>
        <dsp:cNvPr id="0" name=""/>
        <dsp:cNvSpPr/>
      </dsp:nvSpPr>
      <dsp:spPr>
        <a:xfrm>
          <a:off x="7660855" y="1989483"/>
          <a:ext cx="3254727" cy="2091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hlinkClick xmlns:r="http://schemas.openxmlformats.org/officeDocument/2006/relationships" r:id="rId7"/>
            </a:rPr>
            <a:t>https://github.com/atahabilder1/IBM-Data-Science-Certificate/blob/main/jupyter-labs-eda-sql-coursera_sqllite.ipynb</a:t>
          </a:r>
          <a:endParaRPr lang="en-US" sz="1700" kern="1200"/>
        </a:p>
      </dsp:txBody>
      <dsp:txXfrm>
        <a:off x="7660855" y="1989483"/>
        <a:ext cx="3254727" cy="20912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8FBFB-058C-46DC-A80D-3F90374951FA}">
      <dsp:nvSpPr>
        <dsp:cNvPr id="0" name=""/>
        <dsp:cNvSpPr/>
      </dsp:nvSpPr>
      <dsp:spPr>
        <a:xfrm>
          <a:off x="797612" y="157423"/>
          <a:ext cx="842944" cy="780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5E3A47-37FC-421A-9F36-2FAB8D5536C7}">
      <dsp:nvSpPr>
        <dsp:cNvPr id="0" name=""/>
        <dsp:cNvSpPr/>
      </dsp:nvSpPr>
      <dsp:spPr>
        <a:xfrm>
          <a:off x="14877" y="1104584"/>
          <a:ext cx="2408414" cy="33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b="1" i="0" kern="1200" baseline="0"/>
            <a:t>Geographic Analysis</a:t>
          </a:r>
          <a:r>
            <a:rPr lang="en-US" sz="2200" b="0" i="0" kern="1200" baseline="0"/>
            <a:t> </a:t>
          </a:r>
          <a:endParaRPr lang="en-US" sz="2200" kern="1200"/>
        </a:p>
      </dsp:txBody>
      <dsp:txXfrm>
        <a:off x="14877" y="1104584"/>
        <a:ext cx="2408414" cy="334460"/>
      </dsp:txXfrm>
    </dsp:sp>
    <dsp:sp modelId="{29916938-598C-4C3A-BBDA-FC7624F9E911}">
      <dsp:nvSpPr>
        <dsp:cNvPr id="0" name=""/>
        <dsp:cNvSpPr/>
      </dsp:nvSpPr>
      <dsp:spPr>
        <a:xfrm>
          <a:off x="14877" y="1516604"/>
          <a:ext cx="2408414" cy="25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Created interactive map marking all launch sites with success/failure indicators using colored markers </a:t>
          </a:r>
          <a:endParaRPr lang="en-US" sz="1700" kern="1200"/>
        </a:p>
        <a:p>
          <a:pPr marL="0" lvl="0" indent="0" algn="ctr" defTabSz="755650">
            <a:lnSpc>
              <a:spcPct val="90000"/>
            </a:lnSpc>
            <a:spcBef>
              <a:spcPct val="0"/>
            </a:spcBef>
            <a:spcAft>
              <a:spcPct val="35000"/>
            </a:spcAft>
            <a:buNone/>
          </a:pPr>
          <a:r>
            <a:rPr lang="en-US" sz="1700" b="0" i="0" kern="1200" baseline="0"/>
            <a:t>Implemented binary classification system (0 for failure, 1 for success) to visualize launch outcomes </a:t>
          </a:r>
          <a:endParaRPr lang="en-US" sz="1700" kern="1200"/>
        </a:p>
      </dsp:txBody>
      <dsp:txXfrm>
        <a:off x="14877" y="1516604"/>
        <a:ext cx="2408414" cy="2518777"/>
      </dsp:txXfrm>
    </dsp:sp>
    <dsp:sp modelId="{FAB96410-BC9D-4DF8-8CB2-96309741F87C}">
      <dsp:nvSpPr>
        <dsp:cNvPr id="0" name=""/>
        <dsp:cNvSpPr/>
      </dsp:nvSpPr>
      <dsp:spPr>
        <a:xfrm>
          <a:off x="3627498" y="157423"/>
          <a:ext cx="842944" cy="780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045D5D-D421-4DD5-829D-32098D7EE07D}">
      <dsp:nvSpPr>
        <dsp:cNvPr id="0" name=""/>
        <dsp:cNvSpPr/>
      </dsp:nvSpPr>
      <dsp:spPr>
        <a:xfrm>
          <a:off x="2844764" y="1104584"/>
          <a:ext cx="2408414" cy="33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b="1" i="0" kern="1200" baseline="0"/>
            <a:t>Proximity Analysis</a:t>
          </a:r>
          <a:r>
            <a:rPr lang="en-US" sz="2200" b="0" i="0" kern="1200" baseline="0"/>
            <a:t> </a:t>
          </a:r>
          <a:endParaRPr lang="en-US" sz="2200" kern="1200"/>
        </a:p>
      </dsp:txBody>
      <dsp:txXfrm>
        <a:off x="2844764" y="1104584"/>
        <a:ext cx="2408414" cy="334460"/>
      </dsp:txXfrm>
    </dsp:sp>
    <dsp:sp modelId="{5B652438-0C31-4A10-8F65-696A80355732}">
      <dsp:nvSpPr>
        <dsp:cNvPr id="0" name=""/>
        <dsp:cNvSpPr/>
      </dsp:nvSpPr>
      <dsp:spPr>
        <a:xfrm>
          <a:off x="2844764" y="1516604"/>
          <a:ext cx="2408414" cy="25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Calculated distances between launch sites and key infrastructure (railways, highways, coastlines) </a:t>
          </a:r>
          <a:endParaRPr lang="en-US" sz="1700" kern="1200"/>
        </a:p>
        <a:p>
          <a:pPr marL="0" lvl="0" indent="0" algn="ctr" defTabSz="755650">
            <a:lnSpc>
              <a:spcPct val="90000"/>
            </a:lnSpc>
            <a:spcBef>
              <a:spcPct val="0"/>
            </a:spcBef>
            <a:spcAft>
              <a:spcPct val="35000"/>
            </a:spcAft>
            <a:buNone/>
          </a:pPr>
          <a:r>
            <a:rPr lang="en-US" sz="1700" b="0" i="0" kern="1200" baseline="0"/>
            <a:t>Analyzed geographic factors affecting launch site selection and success rates </a:t>
          </a:r>
          <a:endParaRPr lang="en-US" sz="1700" kern="1200"/>
        </a:p>
        <a:p>
          <a:pPr marL="0" lvl="0" indent="0" algn="ctr" defTabSz="755650">
            <a:lnSpc>
              <a:spcPct val="90000"/>
            </a:lnSpc>
            <a:spcBef>
              <a:spcPct val="0"/>
            </a:spcBef>
            <a:spcAft>
              <a:spcPct val="35000"/>
            </a:spcAft>
            <a:buNone/>
          </a:pPr>
          <a:r>
            <a:rPr lang="en-US" sz="1700" b="0" i="0" kern="1200" baseline="0"/>
            <a:t>Identified launch sites with relatively high success rates through color-coded marker clusters </a:t>
          </a:r>
          <a:endParaRPr lang="en-US" sz="1700" kern="1200"/>
        </a:p>
      </dsp:txBody>
      <dsp:txXfrm>
        <a:off x="2844764" y="1516604"/>
        <a:ext cx="2408414" cy="2518777"/>
      </dsp:txXfrm>
    </dsp:sp>
    <dsp:sp modelId="{E80A2175-A4CC-48DA-A016-C222B65E713C}">
      <dsp:nvSpPr>
        <dsp:cNvPr id="0" name=""/>
        <dsp:cNvSpPr/>
      </dsp:nvSpPr>
      <dsp:spPr>
        <a:xfrm>
          <a:off x="6457385" y="157423"/>
          <a:ext cx="842944" cy="7804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13CDA-F6ED-42C6-BDEC-E525B9C7389A}">
      <dsp:nvSpPr>
        <dsp:cNvPr id="0" name=""/>
        <dsp:cNvSpPr/>
      </dsp:nvSpPr>
      <dsp:spPr>
        <a:xfrm>
          <a:off x="5674650" y="1104584"/>
          <a:ext cx="2408414" cy="33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b="1" i="0" kern="1200" baseline="0"/>
            <a:t>Key Insights</a:t>
          </a:r>
          <a:r>
            <a:rPr lang="en-US" sz="2200" b="0" i="0" kern="1200" baseline="0"/>
            <a:t> </a:t>
          </a:r>
          <a:endParaRPr lang="en-US" sz="2200" kern="1200"/>
        </a:p>
      </dsp:txBody>
      <dsp:txXfrm>
        <a:off x="5674650" y="1104584"/>
        <a:ext cx="2408414" cy="334460"/>
      </dsp:txXfrm>
    </dsp:sp>
    <dsp:sp modelId="{EB22B8E9-77B0-4516-ADBA-44153D0942E6}">
      <dsp:nvSpPr>
        <dsp:cNvPr id="0" name=""/>
        <dsp:cNvSpPr/>
      </dsp:nvSpPr>
      <dsp:spPr>
        <a:xfrm>
          <a:off x="5674650" y="1516604"/>
          <a:ext cx="2408414" cy="25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Examined launch site proximity to transportation networks and urban areas </a:t>
          </a:r>
          <a:endParaRPr lang="en-US" sz="1700" kern="1200"/>
        </a:p>
        <a:p>
          <a:pPr marL="0" lvl="0" indent="0" algn="ctr" defTabSz="755650">
            <a:lnSpc>
              <a:spcPct val="90000"/>
            </a:lnSpc>
            <a:spcBef>
              <a:spcPct val="0"/>
            </a:spcBef>
            <a:spcAft>
              <a:spcPct val="35000"/>
            </a:spcAft>
            <a:buNone/>
          </a:pPr>
          <a:r>
            <a:rPr lang="en-US" sz="1700" b="0" i="0" kern="1200" baseline="0"/>
            <a:t>Determined optimal distances from cities for launch operations </a:t>
          </a:r>
          <a:endParaRPr lang="en-US" sz="1700" kern="1200"/>
        </a:p>
      </dsp:txBody>
      <dsp:txXfrm>
        <a:off x="5674650" y="1516604"/>
        <a:ext cx="2408414" cy="2518777"/>
      </dsp:txXfrm>
    </dsp:sp>
    <dsp:sp modelId="{3D069AA8-0B12-4147-94F1-71CED7D836BB}">
      <dsp:nvSpPr>
        <dsp:cNvPr id="0" name=""/>
        <dsp:cNvSpPr/>
      </dsp:nvSpPr>
      <dsp:spPr>
        <a:xfrm>
          <a:off x="9287271" y="157423"/>
          <a:ext cx="842944" cy="7804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31689A-A2DB-44DB-8D1D-0C73C82A999F}">
      <dsp:nvSpPr>
        <dsp:cNvPr id="0" name=""/>
        <dsp:cNvSpPr/>
      </dsp:nvSpPr>
      <dsp:spPr>
        <a:xfrm>
          <a:off x="8504537" y="1104584"/>
          <a:ext cx="2408414" cy="33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b="1"/>
          </a:pPr>
          <a:r>
            <a:rPr lang="en-US" sz="2200" b="1" i="0" kern="1200" baseline="0"/>
            <a:t>GitHub Repository</a:t>
          </a:r>
          <a:r>
            <a:rPr lang="en-US" sz="2200" b="0" i="0" kern="1200" baseline="0"/>
            <a:t> </a:t>
          </a:r>
          <a:endParaRPr lang="en-US" sz="2200" kern="1200"/>
        </a:p>
      </dsp:txBody>
      <dsp:txXfrm>
        <a:off x="8504537" y="1104584"/>
        <a:ext cx="2408414" cy="334460"/>
      </dsp:txXfrm>
    </dsp:sp>
    <dsp:sp modelId="{517DD153-A54C-4DFF-84E9-E04055BC7604}">
      <dsp:nvSpPr>
        <dsp:cNvPr id="0" name=""/>
        <dsp:cNvSpPr/>
      </dsp:nvSpPr>
      <dsp:spPr>
        <a:xfrm>
          <a:off x="8504537" y="1516604"/>
          <a:ext cx="2408414" cy="25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0" i="0" kern="1200" baseline="0"/>
            <a:t>Interactive map available at: </a:t>
          </a:r>
          <a:r>
            <a:rPr lang="en-US" sz="1700" kern="1200"/>
            <a:t> </a:t>
          </a:r>
          <a:r>
            <a:rPr lang="en-US" sz="1700" kern="1200">
              <a:hlinkClick xmlns:r="http://schemas.openxmlformats.org/officeDocument/2006/relationships" r:id="rId9"/>
            </a:rPr>
            <a:t>https://github.com/atahabilder1/IBM-Data-Science-Certificate/blob/main/lab-jupyter-launch-site-location-v2.ipynb</a:t>
          </a:r>
          <a:endParaRPr lang="en-US" sz="1700" kern="1200"/>
        </a:p>
      </dsp:txBody>
      <dsp:txXfrm>
        <a:off x="8504537" y="1516604"/>
        <a:ext cx="2408414" cy="25187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B3882-FE51-483C-91C1-F76A206483AF}">
      <dsp:nvSpPr>
        <dsp:cNvPr id="0" name=""/>
        <dsp:cNvSpPr/>
      </dsp:nvSpPr>
      <dsp:spPr>
        <a:xfrm>
          <a:off x="793050" y="782417"/>
          <a:ext cx="843768" cy="84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1A95DF-0DB1-4C3F-A25E-6AB7C8B0672D}">
      <dsp:nvSpPr>
        <dsp:cNvPr id="0" name=""/>
        <dsp:cNvSpPr/>
      </dsp:nvSpPr>
      <dsp:spPr>
        <a:xfrm>
          <a:off x="9550" y="1739189"/>
          <a:ext cx="2410768" cy="39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Model Development Process</a:t>
          </a:r>
          <a:r>
            <a:rPr lang="en-US" sz="1400" kern="1200"/>
            <a:t> </a:t>
          </a:r>
        </a:p>
      </dsp:txBody>
      <dsp:txXfrm>
        <a:off x="9550" y="1739189"/>
        <a:ext cx="2410768" cy="395516"/>
      </dsp:txXfrm>
    </dsp:sp>
    <dsp:sp modelId="{BBA4FA72-8D13-41AE-B394-08C848B9C9B6}">
      <dsp:nvSpPr>
        <dsp:cNvPr id="0" name=""/>
        <dsp:cNvSpPr/>
      </dsp:nvSpPr>
      <dsp:spPr>
        <a:xfrm>
          <a:off x="9550" y="2187265"/>
          <a:ext cx="2410768" cy="122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Loaded and transformed data using numpy and pandas, split into training and testing sets</a:t>
          </a:r>
        </a:p>
        <a:p>
          <a:pPr marL="0" lvl="0" indent="0" algn="ctr" defTabSz="488950">
            <a:lnSpc>
              <a:spcPct val="90000"/>
            </a:lnSpc>
            <a:spcBef>
              <a:spcPct val="0"/>
            </a:spcBef>
            <a:spcAft>
              <a:spcPct val="35000"/>
            </a:spcAft>
            <a:buNone/>
          </a:pPr>
          <a:r>
            <a:rPr lang="en-US" sz="1100" kern="1200"/>
            <a:t>Applied StandardScaler for feature normalization and converted target variables to numerical arrays</a:t>
          </a:r>
        </a:p>
      </dsp:txBody>
      <dsp:txXfrm>
        <a:off x="9550" y="2187265"/>
        <a:ext cx="2410768" cy="1223121"/>
      </dsp:txXfrm>
    </dsp:sp>
    <dsp:sp modelId="{5EBCBDED-F505-4EE3-B974-0454FBC300E3}">
      <dsp:nvSpPr>
        <dsp:cNvPr id="0" name=""/>
        <dsp:cNvSpPr/>
      </dsp:nvSpPr>
      <dsp:spPr>
        <a:xfrm>
          <a:off x="3625703" y="782417"/>
          <a:ext cx="843768" cy="84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A591CE-7608-435C-AD42-D2B7A0D3EDEF}">
      <dsp:nvSpPr>
        <dsp:cNvPr id="0" name=""/>
        <dsp:cNvSpPr/>
      </dsp:nvSpPr>
      <dsp:spPr>
        <a:xfrm>
          <a:off x="2842203" y="1739189"/>
          <a:ext cx="2410768" cy="39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Machine Learning Implementation</a:t>
          </a:r>
          <a:r>
            <a:rPr lang="en-US" sz="1400" kern="1200"/>
            <a:t> </a:t>
          </a:r>
        </a:p>
      </dsp:txBody>
      <dsp:txXfrm>
        <a:off x="2842203" y="1739189"/>
        <a:ext cx="2410768" cy="395516"/>
      </dsp:txXfrm>
    </dsp:sp>
    <dsp:sp modelId="{1A25DDAE-522E-4B8E-AE88-15F716934040}">
      <dsp:nvSpPr>
        <dsp:cNvPr id="0" name=""/>
        <dsp:cNvSpPr/>
      </dsp:nvSpPr>
      <dsp:spPr>
        <a:xfrm>
          <a:off x="2842203" y="2187265"/>
          <a:ext cx="2410768" cy="122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Built multiple classification models: Logistic Regression, SVM, Decision Tree, and K-Neighbors Classifier</a:t>
          </a:r>
        </a:p>
        <a:p>
          <a:pPr marL="0" lvl="0" indent="0" algn="ctr" defTabSz="488950">
            <a:lnSpc>
              <a:spcPct val="90000"/>
            </a:lnSpc>
            <a:spcBef>
              <a:spcPct val="0"/>
            </a:spcBef>
            <a:spcAft>
              <a:spcPct val="35000"/>
            </a:spcAft>
            <a:buNone/>
          </a:pPr>
          <a:r>
            <a:rPr lang="en-US" sz="1100" kern="1200"/>
            <a:t>Used GridSearchCV for hyperparameter tuning and model optimization</a:t>
          </a:r>
        </a:p>
        <a:p>
          <a:pPr marL="0" lvl="0" indent="0" algn="ctr" defTabSz="488950">
            <a:lnSpc>
              <a:spcPct val="90000"/>
            </a:lnSpc>
            <a:spcBef>
              <a:spcPct val="0"/>
            </a:spcBef>
            <a:spcAft>
              <a:spcPct val="35000"/>
            </a:spcAft>
            <a:buNone/>
          </a:pPr>
          <a:r>
            <a:rPr lang="en-US" sz="1100" kern="1200"/>
            <a:t>Evaluated models using accuracy metrics and feature engineering techniques</a:t>
          </a:r>
        </a:p>
      </dsp:txBody>
      <dsp:txXfrm>
        <a:off x="2842203" y="2187265"/>
        <a:ext cx="2410768" cy="1223121"/>
      </dsp:txXfrm>
    </dsp:sp>
    <dsp:sp modelId="{997FE0CD-4517-4383-AB1A-07902ED97FD4}">
      <dsp:nvSpPr>
        <dsp:cNvPr id="0" name=""/>
        <dsp:cNvSpPr/>
      </dsp:nvSpPr>
      <dsp:spPr>
        <a:xfrm>
          <a:off x="6458356" y="782417"/>
          <a:ext cx="843768" cy="84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B4383-F0A4-4394-B21B-DB0BF6B201A4}">
      <dsp:nvSpPr>
        <dsp:cNvPr id="0" name=""/>
        <dsp:cNvSpPr/>
      </dsp:nvSpPr>
      <dsp:spPr>
        <a:xfrm>
          <a:off x="5674856" y="1739189"/>
          <a:ext cx="2410768" cy="39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Results</a:t>
          </a:r>
          <a:r>
            <a:rPr lang="en-US" sz="1400" kern="1200"/>
            <a:t> </a:t>
          </a:r>
        </a:p>
      </dsp:txBody>
      <dsp:txXfrm>
        <a:off x="5674856" y="1739189"/>
        <a:ext cx="2410768" cy="395516"/>
      </dsp:txXfrm>
    </dsp:sp>
    <dsp:sp modelId="{D9EB6447-E86F-4588-810A-2A942EA91F2B}">
      <dsp:nvSpPr>
        <dsp:cNvPr id="0" name=""/>
        <dsp:cNvSpPr/>
      </dsp:nvSpPr>
      <dsp:spPr>
        <a:xfrm>
          <a:off x="5674856" y="2187265"/>
          <a:ext cx="2410768" cy="122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Identified best performing classification model through comparative analysis</a:t>
          </a:r>
        </a:p>
        <a:p>
          <a:pPr marL="0" lvl="0" indent="0" algn="ctr" defTabSz="488950">
            <a:lnSpc>
              <a:spcPct val="90000"/>
            </a:lnSpc>
            <a:spcBef>
              <a:spcPct val="0"/>
            </a:spcBef>
            <a:spcAft>
              <a:spcPct val="35000"/>
            </a:spcAft>
            <a:buNone/>
          </a:pPr>
          <a:r>
            <a:rPr lang="en-US" sz="1100" kern="1200"/>
            <a:t>Decision Tree Classifier demonstrated highest accuracy for predicting landing outcomes</a:t>
          </a:r>
        </a:p>
      </dsp:txBody>
      <dsp:txXfrm>
        <a:off x="5674856" y="2187265"/>
        <a:ext cx="2410768" cy="1223121"/>
      </dsp:txXfrm>
    </dsp:sp>
    <dsp:sp modelId="{A1086C5A-18C6-4DD4-81C4-ED7E1CBB31C9}">
      <dsp:nvSpPr>
        <dsp:cNvPr id="0" name=""/>
        <dsp:cNvSpPr/>
      </dsp:nvSpPr>
      <dsp:spPr>
        <a:xfrm>
          <a:off x="9291009" y="782417"/>
          <a:ext cx="843768" cy="84376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E1F4FB-9151-4F35-ADCD-742F980549E7}">
      <dsp:nvSpPr>
        <dsp:cNvPr id="0" name=""/>
        <dsp:cNvSpPr/>
      </dsp:nvSpPr>
      <dsp:spPr>
        <a:xfrm>
          <a:off x="8507509" y="1739189"/>
          <a:ext cx="2410768" cy="395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b="1" kern="1200"/>
            <a:t>GitHub Repository</a:t>
          </a:r>
          <a:r>
            <a:rPr lang="en-US" sz="1400" kern="1200"/>
            <a:t> </a:t>
          </a:r>
        </a:p>
      </dsp:txBody>
      <dsp:txXfrm>
        <a:off x="8507509" y="1739189"/>
        <a:ext cx="2410768" cy="395516"/>
      </dsp:txXfrm>
    </dsp:sp>
    <dsp:sp modelId="{C79CEEF6-4AA6-46AE-9ECC-F3C17CCC853E}">
      <dsp:nvSpPr>
        <dsp:cNvPr id="0" name=""/>
        <dsp:cNvSpPr/>
      </dsp:nvSpPr>
      <dsp:spPr>
        <a:xfrm>
          <a:off x="8507509" y="2187265"/>
          <a:ext cx="2410768" cy="1223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Complete machine learning implementation available at: </a:t>
          </a:r>
          <a:r>
            <a:rPr lang="en-US" sz="1100" kern="1200">
              <a:hlinkClick xmlns:r="http://schemas.openxmlformats.org/officeDocument/2006/relationships" r:id="rId9"/>
            </a:rPr>
            <a:t>https://github.com/atahabilder1/IBM-Data-Science-Certificate/blob/main/SpaceX-Machine-Learning-Prediction-Part-5-v1.ipynb</a:t>
          </a:r>
          <a:endParaRPr lang="en-US" sz="1100" kern="1200"/>
        </a:p>
      </dsp:txBody>
      <dsp:txXfrm>
        <a:off x="8507509" y="2187265"/>
        <a:ext cx="2410768" cy="122312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tahabilder1/IBM-Data-Science-Certificate"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tahabilder1/IBM-Data-Science-Certificate/blob/main/jupyter-labs-eda-dataviz-v2.ipynb" TargetMode="External"/><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tahabilder1/IBM-Data-Science-Certificate"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tahabilder1/IBM-Data-Science-Certificat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atahabilder1/IBM-Data-Science-Certificate/blob/main/jupyter-labs-spacex-data-collection-api.ipynb"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hyperlink" Target="https://github.com/atahabilder1/IBM-Data-Science-Certificat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Anik Tahabilder</a:t>
            </a:r>
          </a:p>
          <a:p>
            <a:r>
              <a:rPr lang="en-US" dirty="0">
                <a:solidFill>
                  <a:schemeClr val="bg2"/>
                </a:solidFill>
                <a:latin typeface="Abadi" panose="020B0604020104020204" pitchFamily="34" charset="0"/>
                <a:ea typeface="SF Pro" pitchFamily="2" charset="0"/>
                <a:cs typeface="SF Pro" pitchFamily="2" charset="0"/>
              </a:rPr>
              <a:t>09/14/2025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Wrangling</a:t>
            </a:r>
          </a:p>
        </p:txBody>
      </p:sp>
      <p:sp>
        <p:nvSpPr>
          <p:cNvPr id="30" name="Arc 29">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7D1ED74-4330-C48C-F003-E81F81F083C2}"/>
              </a:ext>
            </a:extLst>
          </p:cNvPr>
          <p:cNvPicPr>
            <a:picLocks noChangeAspect="1"/>
          </p:cNvPicPr>
          <p:nvPr/>
        </p:nvPicPr>
        <p:blipFill>
          <a:blip r:embed="rId2"/>
          <a:stretch>
            <a:fillRect/>
          </a:stretch>
        </p:blipFill>
        <p:spPr>
          <a:xfrm>
            <a:off x="659914" y="1367827"/>
            <a:ext cx="10872172" cy="163082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r>
              <a:rPr lang="en-US" sz="1800"/>
              <a:t> Process OverviewConducted exploratory data analysis to identify patterns and create training labels</a:t>
            </a:r>
          </a:p>
          <a:p>
            <a:r>
              <a:rPr lang="en-US" sz="1800"/>
              <a:t>Analyzed launch site frequencies, orbit distributions, and mission outcomes to develop binary classification targets</a:t>
            </a:r>
          </a:p>
          <a:p>
            <a:r>
              <a:rPr lang="en-US" sz="1800"/>
              <a:t>GitHub RepositoryImplementation available at: </a:t>
            </a:r>
            <a:r>
              <a:rPr lang="en-US" sz="1800">
                <a:hlinkClick r:id="rId3"/>
              </a:rPr>
              <a:t>https://github.com/atahabilder1/IBM-Data-Science-Certificate</a:t>
            </a:r>
            <a:endParaRPr lang="en-US" sz="1800"/>
          </a:p>
          <a:p>
            <a:endParaRPr lang="en-US" sz="18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EAB50D5C-A5BC-A39F-03AD-13666AA15860}"/>
              </a:ext>
            </a:extLst>
          </p:cNvPr>
          <p:cNvGraphicFramePr>
            <a:graphicFrameLocks noGrp="1"/>
          </p:cNvGraphicFramePr>
          <p:nvPr>
            <p:extLst>
              <p:ext uri="{D42A27DB-BD31-4B8C-83A1-F6EECF244321}">
                <p14:modId xmlns:p14="http://schemas.microsoft.com/office/powerpoint/2010/main" val="2494838164"/>
              </p:ext>
            </p:extLst>
          </p:nvPr>
        </p:nvGraphicFramePr>
        <p:xfrm>
          <a:off x="1132113" y="1451429"/>
          <a:ext cx="9361715" cy="4611131"/>
        </p:xfrm>
        <a:graphic>
          <a:graphicData uri="http://schemas.openxmlformats.org/drawingml/2006/table">
            <a:tbl>
              <a:tblPr firstRow="1" bandRow="1"/>
              <a:tblGrid>
                <a:gridCol w="4877152">
                  <a:extLst>
                    <a:ext uri="{9D8B030D-6E8A-4147-A177-3AD203B41FA5}">
                      <a16:colId xmlns:a16="http://schemas.microsoft.com/office/drawing/2014/main" val="956595754"/>
                    </a:ext>
                  </a:extLst>
                </a:gridCol>
                <a:gridCol w="4484563">
                  <a:extLst>
                    <a:ext uri="{9D8B030D-6E8A-4147-A177-3AD203B41FA5}">
                      <a16:colId xmlns:a16="http://schemas.microsoft.com/office/drawing/2014/main" val="2706306568"/>
                    </a:ext>
                  </a:extLst>
                </a:gridCol>
              </a:tblGrid>
              <a:tr h="1622640">
                <a:tc rowSpan="2">
                  <a:txBody>
                    <a:bodyPr/>
                    <a:lstStyle/>
                    <a:p>
                      <a:endParaRPr lang="en-US" dirty="0">
                        <a:latin typeface="Abadi" panose="020B0604020104020204" pitchFamily="34" charset="0"/>
                      </a:endParaRPr>
                    </a:p>
                  </a:txBody>
                  <a:tcPr/>
                </a:tc>
                <a:tc>
                  <a:txBody>
                    <a:bodyPr/>
                    <a:lstStyle/>
                    <a:p>
                      <a:pPr marL="285750" indent="-285750">
                        <a:buFont typeface="Wingdings" panose="05000000000000000000" pitchFamily="2" charset="2"/>
                        <a:buChar char="q"/>
                      </a:pPr>
                      <a:r>
                        <a:rPr lang="en-US" dirty="0">
                          <a:latin typeface="Abadi" panose="020B0604020104020204" pitchFamily="34" charset="0"/>
                        </a:rPr>
                        <a:t>Analyzed relationships between flight numbers and launch sites, payload distributions across sites</a:t>
                      </a:r>
                    </a:p>
                    <a:p>
                      <a:pPr marL="285750" indent="-285750">
                        <a:buFont typeface="Wingdings" panose="05000000000000000000" pitchFamily="2" charset="2"/>
                        <a:buChar char="q"/>
                      </a:pPr>
                      <a:r>
                        <a:rPr lang="en-US" dirty="0">
                          <a:latin typeface="Abadi" panose="020B0604020104020204" pitchFamily="34" charset="0"/>
                        </a:rPr>
                        <a:t>Examined success rates by orbit type and flight number patterns, investigated yearly launch success trends</a:t>
                      </a:r>
                    </a:p>
                  </a:txBody>
                  <a:tcPr/>
                </a:tc>
                <a:extLst>
                  <a:ext uri="{0D108BD9-81ED-4DB2-BD59-A6C34878D82A}">
                    <a16:rowId xmlns:a16="http://schemas.microsoft.com/office/drawing/2014/main" val="248512266"/>
                  </a:ext>
                </a:extLst>
              </a:tr>
              <a:tr h="1251131">
                <a:tc vMerge="1">
                  <a:txBody>
                    <a:bodyPr/>
                    <a:lstStyle/>
                    <a:p>
                      <a:endParaRPr lang="en-US" dirty="0"/>
                    </a:p>
                  </a:txBody>
                  <a:tcPr/>
                </a:tc>
                <a:tc rowSpan="2">
                  <a:txBody>
                    <a:bodyPr/>
                    <a:lstStyle/>
                    <a:p>
                      <a:endParaRPr lang="en-US" dirty="0">
                        <a:latin typeface="Abadi" panose="020B0604020104020204" pitchFamily="34" charset="0"/>
                      </a:endParaRPr>
                    </a:p>
                  </a:txBody>
                  <a:tcPr/>
                </a:tc>
                <a:extLst>
                  <a:ext uri="{0D108BD9-81ED-4DB2-BD59-A6C34878D82A}">
                    <a16:rowId xmlns:a16="http://schemas.microsoft.com/office/drawing/2014/main" val="108374291"/>
                  </a:ext>
                </a:extLst>
              </a:tr>
              <a:tr h="1622640">
                <a:tc>
                  <a:txBody>
                    <a:bodyPr/>
                    <a:lstStyle/>
                    <a:p>
                      <a:pPr marL="285750" indent="-285750">
                        <a:buFont typeface="Wingdings" panose="05000000000000000000" pitchFamily="2" charset="2"/>
                        <a:buChar char="q"/>
                      </a:pPr>
                      <a:r>
                        <a:rPr lang="fr-FR" dirty="0" err="1">
                          <a:latin typeface="Abadi" panose="020B0604020104020204" pitchFamily="34" charset="0"/>
                        </a:rPr>
                        <a:t>Implementation</a:t>
                      </a:r>
                      <a:r>
                        <a:rPr lang="fr-FR" dirty="0">
                          <a:latin typeface="Abadi" panose="020B0604020104020204" pitchFamily="34" charset="0"/>
                        </a:rPr>
                        <a:t> </a:t>
                      </a:r>
                      <a:r>
                        <a:rPr lang="fr-FR" dirty="0" err="1">
                          <a:latin typeface="Abadi" panose="020B0604020104020204" pitchFamily="34" charset="0"/>
                        </a:rPr>
                        <a:t>available</a:t>
                      </a:r>
                      <a:r>
                        <a:rPr lang="fr-FR" dirty="0">
                          <a:latin typeface="Abadi" panose="020B0604020104020204" pitchFamily="34" charset="0"/>
                        </a:rPr>
                        <a:t> at: </a:t>
                      </a:r>
                      <a:r>
                        <a:rPr lang="fr-FR" dirty="0">
                          <a:latin typeface="Abadi" panose="020B0604020104020204" pitchFamily="34" charset="0"/>
                          <a:hlinkClick r:id="rId3"/>
                        </a:rPr>
                        <a:t>https://github.com/atahabilder1/IBM-Data-Science-Certificate/blob/main/jupyter-labs-eda-dataviz-v2.ipynb</a:t>
                      </a:r>
                      <a:endParaRPr lang="fr-FR" dirty="0">
                        <a:latin typeface="Abadi" panose="020B0604020104020204" pitchFamily="34" charset="0"/>
                      </a:endParaRPr>
                    </a:p>
                    <a:p>
                      <a:pPr marL="0" indent="0">
                        <a:buFont typeface="Wingdings" panose="05000000000000000000" pitchFamily="2" charset="2"/>
                        <a:buNone/>
                      </a:pPr>
                      <a:endParaRPr lang="en-US" dirty="0">
                        <a:latin typeface="Abadi" panose="020B0604020104020204" pitchFamily="34" charset="0"/>
                      </a:endParaRPr>
                    </a:p>
                  </a:txBody>
                  <a:tcPr/>
                </a:tc>
                <a:tc vMerge="1">
                  <a:txBody>
                    <a:bodyPr/>
                    <a:lstStyle/>
                    <a:p>
                      <a:endParaRPr lang="en-US" dirty="0"/>
                    </a:p>
                  </a:txBody>
                  <a:tcPr/>
                </a:tc>
                <a:extLst>
                  <a:ext uri="{0D108BD9-81ED-4DB2-BD59-A6C34878D82A}">
                    <a16:rowId xmlns:a16="http://schemas.microsoft.com/office/drawing/2014/main" val="2580633048"/>
                  </a:ext>
                </a:extLst>
              </a:tr>
            </a:tbl>
          </a:graphicData>
        </a:graphic>
      </p:graphicFrame>
      <p:pic>
        <p:nvPicPr>
          <p:cNvPr id="6" name="Picture 5">
            <a:extLst>
              <a:ext uri="{FF2B5EF4-FFF2-40B4-BE49-F238E27FC236}">
                <a16:creationId xmlns:a16="http://schemas.microsoft.com/office/drawing/2014/main" id="{4E15C498-62BE-B3F4-A63C-363889B3A2E5}"/>
              </a:ext>
            </a:extLst>
          </p:cNvPr>
          <p:cNvPicPr>
            <a:picLocks noChangeAspect="1"/>
          </p:cNvPicPr>
          <p:nvPr/>
        </p:nvPicPr>
        <p:blipFill>
          <a:blip r:embed="rId4"/>
          <a:stretch>
            <a:fillRect/>
          </a:stretch>
        </p:blipFill>
        <p:spPr>
          <a:xfrm>
            <a:off x="1262350" y="1740633"/>
            <a:ext cx="4550620" cy="2506248"/>
          </a:xfrm>
          <a:prstGeom prst="rect">
            <a:avLst/>
          </a:prstGeom>
        </p:spPr>
      </p:pic>
      <p:pic>
        <p:nvPicPr>
          <p:cNvPr id="8" name="Picture 7">
            <a:extLst>
              <a:ext uri="{FF2B5EF4-FFF2-40B4-BE49-F238E27FC236}">
                <a16:creationId xmlns:a16="http://schemas.microsoft.com/office/drawing/2014/main" id="{84B5A822-F360-21B5-9BC5-FD1AC4D826B2}"/>
              </a:ext>
            </a:extLst>
          </p:cNvPr>
          <p:cNvPicPr>
            <a:picLocks noChangeAspect="1"/>
          </p:cNvPicPr>
          <p:nvPr/>
        </p:nvPicPr>
        <p:blipFill>
          <a:blip r:embed="rId5"/>
          <a:stretch>
            <a:fillRect/>
          </a:stretch>
        </p:blipFill>
        <p:spPr>
          <a:xfrm>
            <a:off x="6027811" y="3338000"/>
            <a:ext cx="4361430" cy="250624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graphicFrame>
        <p:nvGraphicFramePr>
          <p:cNvPr id="7" name="Content Placeholder 4">
            <a:extLst>
              <a:ext uri="{FF2B5EF4-FFF2-40B4-BE49-F238E27FC236}">
                <a16:creationId xmlns:a16="http://schemas.microsoft.com/office/drawing/2014/main" id="{FD06607E-B08F-DD23-7A89-ECEEC51CCA28}"/>
              </a:ext>
            </a:extLst>
          </p:cNvPr>
          <p:cNvGraphicFramePr>
            <a:graphicFrameLocks noGrp="1"/>
          </p:cNvGraphicFramePr>
          <p:nvPr>
            <p:ph idx="4294967295"/>
            <p:extLst>
              <p:ext uri="{D42A27DB-BD31-4B8C-83A1-F6EECF244321}">
                <p14:modId xmlns:p14="http://schemas.microsoft.com/office/powerpoint/2010/main" val="406607568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graphicFrame>
        <p:nvGraphicFramePr>
          <p:cNvPr id="22" name="Content Placeholder 1">
            <a:extLst>
              <a:ext uri="{FF2B5EF4-FFF2-40B4-BE49-F238E27FC236}">
                <a16:creationId xmlns:a16="http://schemas.microsoft.com/office/drawing/2014/main" id="{B17A9AAA-5312-1CC0-6BE4-E1F38F69A6C5}"/>
              </a:ext>
            </a:extLst>
          </p:cNvPr>
          <p:cNvGraphicFramePr>
            <a:graphicFrameLocks noGrp="1"/>
          </p:cNvGraphicFramePr>
          <p:nvPr>
            <p:ph idx="4294967295"/>
            <p:extLst>
              <p:ext uri="{D42A27DB-BD31-4B8C-83A1-F6EECF244321}">
                <p14:modId xmlns:p14="http://schemas.microsoft.com/office/powerpoint/2010/main" val="309172006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Build a Dashboard with Plotly Dash</a:t>
            </a:r>
          </a:p>
        </p:txBody>
      </p:sp>
      <p:sp>
        <p:nvSpPr>
          <p:cNvPr id="16" name="Arc 15">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3">
            <a:extLst>
              <a:ext uri="{FF2B5EF4-FFF2-40B4-BE49-F238E27FC236}">
                <a16:creationId xmlns:a16="http://schemas.microsoft.com/office/drawing/2014/main" id="{CE265EF7-71A6-3114-19D9-444999E3D7E7}"/>
              </a:ext>
            </a:extLst>
          </p:cNvPr>
          <p:cNvSpPr>
            <a:spLocks noChangeArrowheads="1"/>
          </p:cNvSpPr>
          <p:nvPr/>
        </p:nvSpPr>
        <p:spPr bwMode="auto">
          <a:xfrm>
            <a:off x="5370153" y="1526033"/>
            <a:ext cx="5536397" cy="39352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285750" marR="0" lvl="0" indent="-228600" fontAlgn="base">
              <a:lnSpc>
                <a:spcPct val="90000"/>
              </a:lnSpc>
              <a:spcBef>
                <a:spcPts val="600"/>
              </a:spcBef>
              <a:spcAft>
                <a:spcPct val="0"/>
              </a:spcAft>
              <a:buClrTx/>
              <a:buSzTx/>
              <a:buFont typeface="Arial" panose="020B0604020202020204" pitchFamily="34" charset="0"/>
              <a:buChar char="•"/>
              <a:tabLst/>
            </a:pPr>
            <a:r>
              <a:rPr kumimoji="0" lang="en-US" altLang="en-US" sz="1400" b="1" i="0" u="none" strike="noStrike" cap="none" normalizeH="0" baseline="0">
                <a:ln>
                  <a:noFill/>
                </a:ln>
                <a:effectLst/>
              </a:rPr>
              <a:t>Interactive Dashboard Development</a:t>
            </a:r>
            <a:r>
              <a:rPr kumimoji="0" lang="en-US" altLang="en-US" sz="1400" b="0" i="0" u="none" strike="noStrike" cap="none" normalizeH="0" baseline="0">
                <a:ln>
                  <a:noFill/>
                </a:ln>
                <a:effectLst/>
              </a:rPr>
              <a:t> </a:t>
            </a:r>
          </a:p>
          <a:p>
            <a:pPr marL="742950" lvl="1" indent="-228600" fontAlgn="base">
              <a:lnSpc>
                <a:spcPct val="90000"/>
              </a:lnSpc>
              <a:spcBef>
                <a:spcPts val="600"/>
              </a:spcBef>
              <a:spcAft>
                <a:spcPct val="0"/>
              </a:spcAft>
              <a:buFont typeface="Arial" panose="020B0604020202020204" pitchFamily="34" charset="0"/>
              <a:buChar char="•"/>
            </a:pPr>
            <a:r>
              <a:rPr kumimoji="0" lang="en-US" altLang="en-US" sz="1400" b="0" i="0" u="none" strike="noStrike" cap="none" normalizeH="0" baseline="0">
                <a:ln>
                  <a:noFill/>
                </a:ln>
                <a:effectLst/>
              </a:rPr>
              <a:t>Built comprehensive dashboard with dropdown selectors for launch site analysis </a:t>
            </a:r>
          </a:p>
          <a:p>
            <a:pPr marL="742950" lvl="1" indent="-228600" fontAlgn="base">
              <a:lnSpc>
                <a:spcPct val="90000"/>
              </a:lnSpc>
              <a:spcBef>
                <a:spcPts val="600"/>
              </a:spcBef>
              <a:spcAft>
                <a:spcPct val="0"/>
              </a:spcAft>
              <a:buFont typeface="Arial" panose="020B0604020202020204" pitchFamily="34" charset="0"/>
              <a:buChar char="•"/>
            </a:pPr>
            <a:r>
              <a:rPr kumimoji="0" lang="en-US" altLang="en-US" sz="1400" b="0" i="0" u="none" strike="noStrike" cap="none" normalizeH="0" baseline="0">
                <a:ln>
                  <a:noFill/>
                </a:ln>
                <a:effectLst/>
              </a:rPr>
              <a:t>Created pie charts displaying launch distribution and success rates by site </a:t>
            </a:r>
          </a:p>
          <a:p>
            <a:pPr marL="742950" lvl="1" indent="-228600" fontAlgn="base">
              <a:lnSpc>
                <a:spcPct val="90000"/>
              </a:lnSpc>
              <a:spcBef>
                <a:spcPts val="600"/>
              </a:spcBef>
              <a:spcAft>
                <a:spcPct val="0"/>
              </a:spcAft>
              <a:buFont typeface="Arial" panose="020B0604020202020204" pitchFamily="34" charset="0"/>
              <a:buChar char="•"/>
            </a:pPr>
            <a:r>
              <a:rPr kumimoji="0" lang="en-US" altLang="en-US" sz="1400" b="0" i="0" u="none" strike="noStrike" cap="none" normalizeH="0" baseline="0">
                <a:ln>
                  <a:noFill/>
                </a:ln>
                <a:effectLst/>
              </a:rPr>
              <a:t>Developed scatter plots showing payload mass vs. outcome relationships across booster versions </a:t>
            </a:r>
          </a:p>
          <a:p>
            <a:pPr marL="285750" marR="0" lvl="0" indent="-228600" fontAlgn="base">
              <a:lnSpc>
                <a:spcPct val="90000"/>
              </a:lnSpc>
              <a:spcBef>
                <a:spcPts val="600"/>
              </a:spcBef>
              <a:spcAft>
                <a:spcPct val="0"/>
              </a:spcAft>
              <a:buClrTx/>
              <a:buSzTx/>
              <a:buFont typeface="Arial" panose="020B0604020202020204" pitchFamily="34" charset="0"/>
              <a:buChar char="•"/>
              <a:tabLst/>
            </a:pPr>
            <a:r>
              <a:rPr kumimoji="0" lang="en-US" altLang="en-US" sz="1400" b="1" i="0" u="none" strike="noStrike" cap="none" normalizeH="0" baseline="0">
                <a:ln>
                  <a:noFill/>
                </a:ln>
                <a:effectLst/>
              </a:rPr>
              <a:t>Key Features</a:t>
            </a:r>
            <a:r>
              <a:rPr kumimoji="0" lang="en-US" altLang="en-US" sz="1400" b="0" i="0" u="none" strike="noStrike" cap="none" normalizeH="0" baseline="0">
                <a:ln>
                  <a:noFill/>
                </a:ln>
                <a:effectLst/>
              </a:rPr>
              <a:t> </a:t>
            </a:r>
          </a:p>
          <a:p>
            <a:pPr marL="742950" lvl="1" indent="-228600" fontAlgn="base">
              <a:lnSpc>
                <a:spcPct val="90000"/>
              </a:lnSpc>
              <a:spcBef>
                <a:spcPts val="600"/>
              </a:spcBef>
              <a:spcAft>
                <a:spcPct val="0"/>
              </a:spcAft>
              <a:buFont typeface="Arial" panose="020B0604020202020204" pitchFamily="34" charset="0"/>
              <a:buChar char="•"/>
            </a:pPr>
            <a:r>
              <a:rPr kumimoji="0" lang="en-US" altLang="en-US" sz="1400" b="0" i="0" u="none" strike="noStrike" cap="none" normalizeH="0" baseline="0">
                <a:ln>
                  <a:noFill/>
                </a:ln>
                <a:effectLst/>
              </a:rPr>
              <a:t>Launch site selector with dynamic filtering capabilities </a:t>
            </a:r>
          </a:p>
          <a:p>
            <a:pPr marL="742950" lvl="1" indent="-228600" fontAlgn="base">
              <a:lnSpc>
                <a:spcPct val="90000"/>
              </a:lnSpc>
              <a:spcBef>
                <a:spcPts val="600"/>
              </a:spcBef>
              <a:spcAft>
                <a:spcPct val="0"/>
              </a:spcAft>
              <a:buFont typeface="Arial" panose="020B0604020202020204" pitchFamily="34" charset="0"/>
              <a:buChar char="•"/>
            </a:pPr>
            <a:r>
              <a:rPr kumimoji="0" lang="en-US" altLang="en-US" sz="1400" b="0" i="0" u="none" strike="noStrike" cap="none" normalizeH="0" baseline="0">
                <a:ln>
                  <a:noFill/>
                </a:ln>
                <a:effectLst/>
              </a:rPr>
              <a:t>Payload mass range selector for targeted data exploration </a:t>
            </a:r>
          </a:p>
          <a:p>
            <a:pPr marL="742950" lvl="1" indent="-228600" fontAlgn="base">
              <a:lnSpc>
                <a:spcPct val="90000"/>
              </a:lnSpc>
              <a:spcBef>
                <a:spcPts val="600"/>
              </a:spcBef>
              <a:spcAft>
                <a:spcPct val="0"/>
              </a:spcAft>
              <a:buFont typeface="Arial" panose="020B0604020202020204" pitchFamily="34" charset="0"/>
              <a:buChar char="•"/>
            </a:pPr>
            <a:r>
              <a:rPr kumimoji="0" lang="en-US" altLang="en-US" sz="1400" b="0" i="0" u="none" strike="noStrike" cap="none" normalizeH="0" baseline="0">
                <a:ln>
                  <a:noFill/>
                </a:ln>
                <a:effectLst/>
              </a:rPr>
              <a:t>Interactive visualizations showing outcome patterns by payload and booster configuration </a:t>
            </a:r>
          </a:p>
          <a:p>
            <a:pPr marL="285750" marR="0" lvl="0" indent="-228600" fontAlgn="base">
              <a:lnSpc>
                <a:spcPct val="90000"/>
              </a:lnSpc>
              <a:spcBef>
                <a:spcPts val="600"/>
              </a:spcBef>
              <a:spcAft>
                <a:spcPct val="0"/>
              </a:spcAft>
              <a:buClrTx/>
              <a:buSzTx/>
              <a:buFont typeface="Arial" panose="020B0604020202020204" pitchFamily="34" charset="0"/>
              <a:buChar char="•"/>
              <a:tabLst/>
            </a:pPr>
            <a:r>
              <a:rPr kumimoji="0" lang="en-US" altLang="en-US" sz="1400" b="1" i="0" u="none" strike="noStrike" cap="none" normalizeH="0" baseline="0">
                <a:ln>
                  <a:noFill/>
                </a:ln>
                <a:effectLst/>
              </a:rPr>
              <a:t>GitHub Repository</a:t>
            </a:r>
            <a:r>
              <a:rPr kumimoji="0" lang="en-US" altLang="en-US" sz="1400" b="0" i="0" u="none" strike="noStrike" cap="none" normalizeH="0" baseline="0">
                <a:ln>
                  <a:noFill/>
                </a:ln>
                <a:effectLst/>
              </a:rPr>
              <a:t> </a:t>
            </a:r>
          </a:p>
          <a:p>
            <a:pPr marL="742950" lvl="1" indent="-228600" fontAlgn="base">
              <a:lnSpc>
                <a:spcPct val="90000"/>
              </a:lnSpc>
              <a:spcBef>
                <a:spcPts val="600"/>
              </a:spcBef>
              <a:spcAft>
                <a:spcPct val="0"/>
              </a:spcAft>
              <a:buFont typeface="Arial" panose="020B0604020202020204" pitchFamily="34" charset="0"/>
              <a:buChar char="•"/>
            </a:pPr>
            <a:r>
              <a:rPr kumimoji="0" lang="en-US" altLang="en-US" sz="1400" b="0" i="0" u="none" strike="noStrike" cap="none" normalizeH="0" baseline="0">
                <a:ln>
                  <a:noFill/>
                </a:ln>
                <a:effectLst/>
              </a:rPr>
              <a:t>Dashboard application available at: </a:t>
            </a:r>
            <a:r>
              <a:rPr kumimoji="0" lang="en-US" altLang="en-US" sz="1400" b="0" i="0" u="none" strike="noStrike" cap="none" normalizeH="0" baseline="0">
                <a:ln>
                  <a:noFill/>
                </a:ln>
                <a:effectLst/>
                <a:hlinkClick r:id="rId2"/>
              </a:rPr>
              <a:t>https://github.com/atahabilder1/IBM-Data-Science-Certificate</a:t>
            </a:r>
            <a:endParaRPr kumimoji="0" lang="en-US" altLang="en-US" sz="1400" b="0" i="0" u="none" strike="noStrike" cap="none" normalizeH="0" baseline="0">
              <a:ln>
                <a:noFill/>
              </a:ln>
              <a:effectLst/>
            </a:endParaRPr>
          </a:p>
          <a:p>
            <a:pPr marL="0" marR="0" lvl="0" indent="-228600" fontAlgn="base">
              <a:lnSpc>
                <a:spcPct val="90000"/>
              </a:lnSpc>
              <a:spcBef>
                <a:spcPts val="600"/>
              </a:spcBef>
              <a:spcAft>
                <a:spcPct val="0"/>
              </a:spcAft>
              <a:buClrTx/>
              <a:buSzTx/>
              <a:buFont typeface="Arial" panose="020B0604020202020204" pitchFamily="34" charset="0"/>
              <a:buChar char="•"/>
              <a:tabLst/>
            </a:pPr>
            <a:endParaRPr kumimoji="0" lang="en-US" altLang="en-US" sz="1400" b="0" i="0" u="none" strike="noStrike" cap="none" normalizeH="0" baseline="0">
              <a:ln>
                <a:noFill/>
              </a:ln>
              <a:effectLst/>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Predictive Analysis (Classification)</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15</a:t>
            </a:fld>
            <a:endParaRPr lang="en-US" sz="1100">
              <a:solidFill>
                <a:schemeClr val="tx1">
                  <a:lumMod val="50000"/>
                  <a:lumOff val="50000"/>
                </a:schemeClr>
              </a:solidFill>
              <a:latin typeface="+mn-lt"/>
            </a:endParaRPr>
          </a:p>
        </p:txBody>
      </p:sp>
      <p:graphicFrame>
        <p:nvGraphicFramePr>
          <p:cNvPr id="8" name="TextBox 5">
            <a:extLst>
              <a:ext uri="{FF2B5EF4-FFF2-40B4-BE49-F238E27FC236}">
                <a16:creationId xmlns:a16="http://schemas.microsoft.com/office/drawing/2014/main" id="{0AA585FC-ABD2-AF4A-AAE4-F72B66E7374B}"/>
              </a:ext>
            </a:extLst>
          </p:cNvPr>
          <p:cNvGraphicFramePr/>
          <p:nvPr>
            <p:extLst>
              <p:ext uri="{D42A27DB-BD31-4B8C-83A1-F6EECF244321}">
                <p14:modId xmlns:p14="http://schemas.microsoft.com/office/powerpoint/2010/main" val="153509601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956826" y="1112969"/>
            <a:ext cx="3937298" cy="4166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Results</a:t>
            </a:r>
          </a:p>
        </p:txBody>
      </p:sp>
      <p:sp>
        <p:nvSpPr>
          <p:cNvPr id="16" name="Freeform: Shape 15">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A092F0A2-66AB-0F19-BEE7-7647E57DD92A}"/>
              </a:ext>
            </a:extLst>
          </p:cNvPr>
          <p:cNvSpPr>
            <a:spLocks noChangeArrowheads="1"/>
          </p:cNvSpPr>
          <p:nvPr/>
        </p:nvSpPr>
        <p:spPr bwMode="auto">
          <a:xfrm>
            <a:off x="6096000" y="820880"/>
            <a:ext cx="5257799" cy="48893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Exploratory Data Analysis Results</a:t>
            </a:r>
            <a:r>
              <a:rPr kumimoji="0" lang="en-US" altLang="en-US" sz="14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400" b="0" i="0" u="none" strike="noStrike" cap="none" normalizeH="0" baseline="0">
                <a:ln>
                  <a:noFill/>
                </a:ln>
                <a:effectLst/>
              </a:rPr>
              <a:t>Success rates improved from 2013-2020 showing continuous operational enhancement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400" b="0" i="0" u="none" strike="noStrike" cap="none" normalizeH="0" baseline="0">
                <a:ln>
                  <a:noFill/>
                </a:ln>
                <a:effectLst/>
              </a:rPr>
              <a:t>KSC LC-39A achieved highest success rate (76.9%) among all launch sites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400" b="0" i="0" u="none" strike="noStrike" cap="none" normalizeH="0" baseline="0">
                <a:ln>
                  <a:noFill/>
                </a:ln>
                <a:effectLst/>
              </a:rPr>
              <a:t>ES-L1, GEO, HEO, SSO orbits demonstrated superior performance metrics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Interactive Analytics Demo</a:t>
            </a:r>
            <a:r>
              <a:rPr kumimoji="0" lang="en-US" altLang="en-US" sz="14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400" b="0" i="0" u="none" strike="noStrike" cap="none" normalizeH="0" baseline="0">
                <a:ln>
                  <a:noFill/>
                </a:ln>
                <a:effectLst/>
              </a:rPr>
              <a:t>Geographic analysis revealed coastal positioning strategy for safety optimization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400" b="0" i="0" u="none" strike="noStrike" cap="none" normalizeH="0" baseline="0">
                <a:ln>
                  <a:noFill/>
                </a:ln>
                <a:effectLst/>
              </a:rPr>
              <a:t>Payload mass inversely correlated with mission success rates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400" b="0" i="0" u="none" strike="noStrike" cap="none" normalizeH="0" baseline="0">
                <a:ln>
                  <a:noFill/>
                </a:ln>
                <a:effectLst/>
              </a:rPr>
              <a:t>Launch frequency positively correlated with site performance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Predictive Analysis Results</a:t>
            </a:r>
            <a:r>
              <a:rPr kumimoji="0" lang="en-US" altLang="en-US" sz="14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400" b="0" i="0" u="none" strike="noStrike" cap="none" normalizeH="0" baseline="0">
                <a:ln>
                  <a:noFill/>
                </a:ln>
                <a:effectLst/>
              </a:rPr>
              <a:t>DecisionTreeClassifier achieved highest accuracy for landing outcome prediction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400" b="0" i="0" u="none" strike="noStrike" cap="none" normalizeH="0" baseline="0">
                <a:ln>
                  <a:noFill/>
                </a:ln>
                <a:effectLst/>
              </a:rPr>
              <a:t>Launch site emerged as most predictive factor for mission success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400" b="0" i="0" u="none" strike="noStrike" cap="none" normalizeH="0" baseline="0">
                <a:ln>
                  <a:noFill/>
                </a:ln>
                <a:effectLst/>
              </a:rPr>
              <a:t>Model accuracy exceeded 85% for binary classification tasks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400" b="0" i="0" u="none" strike="noStrike" cap="none" normalizeH="0" baseline="0">
              <a:ln>
                <a:noFill/>
              </a:ln>
              <a:effectLst/>
            </a:endParaRPr>
          </a:p>
        </p:txBody>
      </p:sp>
      <p:sp>
        <p:nvSpPr>
          <p:cNvPr id="22" name="Freeform: Shape 21">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506330" y="6356350"/>
            <a:ext cx="84747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Flight Number vs. Launch Site</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C12635-0BD8-216A-C4BD-93904486888B}"/>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The chart shows CCAFS SLC 40 has the most launches. KSC LC 39A started later around flight 30. VAFB SLC 4E has fewer launches. Early flights mostly failed, but later flights mostly succeeded. This shows SpaceX got better at landing rockets over time.</a:t>
            </a:r>
          </a:p>
        </p:txBody>
      </p:sp>
      <p:pic>
        <p:nvPicPr>
          <p:cNvPr id="6" name="Picture 5">
            <a:extLst>
              <a:ext uri="{FF2B5EF4-FFF2-40B4-BE49-F238E27FC236}">
                <a16:creationId xmlns:a16="http://schemas.microsoft.com/office/drawing/2014/main" id="{AD9800DA-1D16-BED1-3946-F0B210343885}"/>
              </a:ext>
            </a:extLst>
          </p:cNvPr>
          <p:cNvPicPr>
            <a:picLocks noChangeAspect="1"/>
          </p:cNvPicPr>
          <p:nvPr/>
        </p:nvPicPr>
        <p:blipFill>
          <a:blip r:embed="rId2"/>
          <a:stretch>
            <a:fillRect/>
          </a:stretch>
        </p:blipFill>
        <p:spPr>
          <a:xfrm>
            <a:off x="630936" y="3178819"/>
            <a:ext cx="10917936" cy="218358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Launch Site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68FDF21-A049-F15A-DF52-A185E454D6D0}"/>
              </a:ext>
            </a:extLst>
          </p:cNvPr>
          <p:cNvSpPr>
            <a:spLocks noChangeArrowheads="1"/>
          </p:cNvSpPr>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a:ln>
                  <a:noFill/>
                </a:ln>
                <a:effectLst/>
              </a:rPr>
              <a:t>Across all launch sites, payload weights vary widely, with initial missions carrying mostly lighter payloads that were linked to more frequent landing failures.</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a:ln>
                  <a:noFill/>
                </a:ln>
                <a:effectLst/>
              </a:rPr>
              <a:t>Over time, advances in technology and operations improved landing success rates, even with heavier payloads.</a:t>
            </a:r>
          </a:p>
        </p:txBody>
      </p:sp>
      <p:pic>
        <p:nvPicPr>
          <p:cNvPr id="6" name="Picture 5">
            <a:extLst>
              <a:ext uri="{FF2B5EF4-FFF2-40B4-BE49-F238E27FC236}">
                <a16:creationId xmlns:a16="http://schemas.microsoft.com/office/drawing/2014/main" id="{714127F6-85E3-B91A-50DE-BEB1284DE20E}"/>
              </a:ext>
            </a:extLst>
          </p:cNvPr>
          <p:cNvPicPr>
            <a:picLocks noChangeAspect="1"/>
          </p:cNvPicPr>
          <p:nvPr/>
        </p:nvPicPr>
        <p:blipFill>
          <a:blip r:embed="rId2"/>
          <a:stretch>
            <a:fillRect/>
          </a:stretch>
        </p:blipFill>
        <p:spPr>
          <a:xfrm>
            <a:off x="630936" y="3192466"/>
            <a:ext cx="10917936" cy="215629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2</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115BAE1E-EE7E-18FC-F22D-BCEFF81F0069}"/>
              </a:ext>
            </a:extLst>
          </p:cNvPr>
          <p:cNvGraphicFramePr/>
          <p:nvPr>
            <p:extLst>
              <p:ext uri="{D42A27DB-BD31-4B8C-83A1-F6EECF244321}">
                <p14:modId xmlns:p14="http://schemas.microsoft.com/office/powerpoint/2010/main" val="330826062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3E0D2CCD-061D-AF2F-7E49-B266CEFF112C}"/>
              </a:ext>
            </a:extLst>
          </p:cNvPr>
          <p:cNvSpPr>
            <a:spLocks noChangeArrowheads="1"/>
          </p:cNvSpPr>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a:ln>
                  <a:noFill/>
                </a:ln>
                <a:effectLst/>
              </a:rPr>
              <a:t>Orbits like </a:t>
            </a:r>
            <a:r>
              <a:rPr kumimoji="0" lang="en-US" altLang="en-US" sz="1700" b="1" i="0" u="none" strike="noStrike" cap="none" normalizeH="0" baseline="0">
                <a:ln>
                  <a:noFill/>
                </a:ln>
                <a:effectLst/>
              </a:rPr>
              <a:t>ES-L1, SSO, HEO, and GEO</a:t>
            </a:r>
            <a:r>
              <a:rPr kumimoji="0" lang="en-US" altLang="en-US" sz="1700" b="0" i="0" u="none" strike="noStrike" cap="none" normalizeH="0" baseline="0">
                <a:ln>
                  <a:noFill/>
                </a:ln>
                <a:effectLst/>
              </a:rPr>
              <a:t> demonstrate consistently high success rates, while </a:t>
            </a:r>
            <a:r>
              <a:rPr kumimoji="0" lang="en-US" altLang="en-US" sz="1700" b="1" i="0" u="none" strike="noStrike" cap="none" normalizeH="0" baseline="0">
                <a:ln>
                  <a:noFill/>
                </a:ln>
                <a:effectLst/>
              </a:rPr>
              <a:t>GTO</a:t>
            </a:r>
            <a:r>
              <a:rPr kumimoji="0" lang="en-US" altLang="en-US" sz="1700" b="0" i="0" u="none" strike="noStrike" cap="none" normalizeH="0" baseline="0">
                <a:ln>
                  <a:noFill/>
                </a:ln>
                <a:effectLst/>
              </a:rPr>
              <a:t> exhibits more varied results, pointing to possible operational or technical challenges.</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a:ln>
                  <a:noFill/>
                </a:ln>
                <a:effectLst/>
              </a:rPr>
              <a:t>The </a:t>
            </a:r>
            <a:r>
              <a:rPr kumimoji="0" lang="en-US" altLang="en-US" sz="1700" b="1" i="0" u="none" strike="noStrike" cap="none" normalizeH="0" baseline="0">
                <a:ln>
                  <a:noFill/>
                </a:ln>
                <a:effectLst/>
              </a:rPr>
              <a:t>SO orbit type</a:t>
            </a:r>
            <a:r>
              <a:rPr kumimoji="0" lang="en-US" altLang="en-US" sz="1700" b="0" i="0" u="none" strike="noStrike" cap="none" normalizeH="0" baseline="0">
                <a:ln>
                  <a:noFill/>
                </a:ln>
                <a:effectLst/>
              </a:rPr>
              <a:t> has only a single launch, making it insufficient for reliable analysis.</a:t>
            </a:r>
          </a:p>
        </p:txBody>
      </p:sp>
      <p:pic>
        <p:nvPicPr>
          <p:cNvPr id="6" name="Picture 5">
            <a:extLst>
              <a:ext uri="{FF2B5EF4-FFF2-40B4-BE49-F238E27FC236}">
                <a16:creationId xmlns:a16="http://schemas.microsoft.com/office/drawing/2014/main" id="{F3EE552A-9377-491A-D53B-CEA893DFD9FD}"/>
              </a:ext>
            </a:extLst>
          </p:cNvPr>
          <p:cNvPicPr>
            <a:picLocks noChangeAspect="1"/>
          </p:cNvPicPr>
          <p:nvPr/>
        </p:nvPicPr>
        <p:blipFill>
          <a:blip r:embed="rId2"/>
          <a:stretch>
            <a:fillRect/>
          </a:stretch>
        </p:blipFill>
        <p:spPr>
          <a:xfrm>
            <a:off x="3032489" y="2290936"/>
            <a:ext cx="6114830" cy="395935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Flight Number vs. Orbit Type</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384244-7094-942F-3AB4-43C141A82C3E}"/>
              </a:ext>
            </a:extLst>
          </p:cNvPr>
          <p:cNvSpPr>
            <a:spLocks noChangeArrowheads="1"/>
          </p:cNvSpPr>
          <p:nvPr/>
        </p:nvSpPr>
        <p:spPr bwMode="auto">
          <a:xfrm>
            <a:off x="4474462" y="630936"/>
            <a:ext cx="7074409"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A variety of orbits appear across the flight history, though some were only introduced in later missions.</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0" i="0" u="none" strike="noStrike" cap="none" normalizeH="0" baseline="0">
                <a:ln>
                  <a:noFill/>
                </a:ln>
                <a:solidFill>
                  <a:srgbClr val="FFFFFF"/>
                </a:solidFill>
                <a:effectLst/>
              </a:rPr>
              <a:t>Landing success improves with higher flight numbers, reflecting gained experience and continuous advancements.</a:t>
            </a:r>
          </a:p>
        </p:txBody>
      </p:sp>
      <p:pic>
        <p:nvPicPr>
          <p:cNvPr id="6" name="Picture 5">
            <a:extLst>
              <a:ext uri="{FF2B5EF4-FFF2-40B4-BE49-F238E27FC236}">
                <a16:creationId xmlns:a16="http://schemas.microsoft.com/office/drawing/2014/main" id="{28B2D26D-9E46-01CD-DAD0-21373314CA14}"/>
              </a:ext>
            </a:extLst>
          </p:cNvPr>
          <p:cNvPicPr>
            <a:picLocks noChangeAspect="1"/>
          </p:cNvPicPr>
          <p:nvPr/>
        </p:nvPicPr>
        <p:blipFill>
          <a:blip r:embed="rId2"/>
          <a:stretch>
            <a:fillRect/>
          </a:stretch>
        </p:blipFill>
        <p:spPr>
          <a:xfrm>
            <a:off x="630936" y="3573840"/>
            <a:ext cx="10917936" cy="207440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Rectangle 1">
            <a:extLst>
              <a:ext uri="{FF2B5EF4-FFF2-40B4-BE49-F238E27FC236}">
                <a16:creationId xmlns:a16="http://schemas.microsoft.com/office/drawing/2014/main" id="{BAA9965A-696A-47B8-0456-79932B557E2D}"/>
              </a:ext>
            </a:extLst>
          </p:cNvPr>
          <p:cNvSpPr>
            <a:spLocks noChangeArrowheads="1"/>
          </p:cNvSpPr>
          <p:nvPr/>
        </p:nvSpPr>
        <p:spPr bwMode="auto">
          <a:xfrm>
            <a:off x="5351164" y="586822"/>
            <a:ext cx="6002636" cy="16459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a:ln>
                  <a:noFill/>
                </a:ln>
                <a:effectLst/>
              </a:rPr>
              <a:t>Most orbits span a broad range of payload masses, but orbits such as SSO, MEO, HEO, and GEO generally involve lighter payloads and show higher landing success rates.</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700" b="0" i="0" u="none" strike="noStrike" cap="none" normalizeH="0" baseline="0">
                <a:ln>
                  <a:noFill/>
                </a:ln>
                <a:effectLst/>
              </a:rPr>
              <a:t>Although payload mass alone doesn’t dictate mission success, its interaction with orbit type reveals a meaningful correlation.</a:t>
            </a:r>
          </a:p>
        </p:txBody>
      </p:sp>
      <p:pic>
        <p:nvPicPr>
          <p:cNvPr id="6" name="Picture 5">
            <a:extLst>
              <a:ext uri="{FF2B5EF4-FFF2-40B4-BE49-F238E27FC236}">
                <a16:creationId xmlns:a16="http://schemas.microsoft.com/office/drawing/2014/main" id="{BE089CC5-9F8B-2EE1-D974-8821C2170638}"/>
              </a:ext>
            </a:extLst>
          </p:cNvPr>
          <p:cNvPicPr>
            <a:picLocks noChangeAspect="1"/>
          </p:cNvPicPr>
          <p:nvPr/>
        </p:nvPicPr>
        <p:blipFill>
          <a:blip r:embed="rId2"/>
          <a:stretch>
            <a:fillRect/>
          </a:stretch>
        </p:blipFill>
        <p:spPr>
          <a:xfrm>
            <a:off x="557784" y="3373462"/>
            <a:ext cx="11164824" cy="220505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3C4FD76-79BB-F0D7-614A-A9F4B533A6C5}"/>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a:t>The yearly trend highlights steady progress, moving from initial difficulties to strong reliability in first-stage landings.</a:t>
            </a:r>
          </a:p>
          <a:p>
            <a:pPr marL="285750" indent="-228600">
              <a:lnSpc>
                <a:spcPct val="90000"/>
              </a:lnSpc>
              <a:spcAft>
                <a:spcPts val="600"/>
              </a:spcAft>
              <a:buFont typeface="Arial" panose="020B0604020202020204" pitchFamily="34" charset="0"/>
              <a:buChar char="•"/>
            </a:pPr>
            <a:r>
              <a:rPr lang="en-US" sz="2000"/>
              <a:t>Since 2016, SpaceX has achieved continual improvements in success rates, with only a slight dip observed in 2018.</a:t>
            </a:r>
          </a:p>
        </p:txBody>
      </p:sp>
      <p:pic>
        <p:nvPicPr>
          <p:cNvPr id="6" name="Picture 5">
            <a:extLst>
              <a:ext uri="{FF2B5EF4-FFF2-40B4-BE49-F238E27FC236}">
                <a16:creationId xmlns:a16="http://schemas.microsoft.com/office/drawing/2014/main" id="{40635F4A-BF8F-6A29-456A-DC62DE9B4279}"/>
              </a:ext>
            </a:extLst>
          </p:cNvPr>
          <p:cNvPicPr>
            <a:picLocks noChangeAspect="1"/>
          </p:cNvPicPr>
          <p:nvPr/>
        </p:nvPicPr>
        <p:blipFill>
          <a:blip r:embed="rId2"/>
          <a:stretch>
            <a:fillRect/>
          </a:stretch>
        </p:blipFill>
        <p:spPr>
          <a:xfrm>
            <a:off x="4654296" y="1314736"/>
            <a:ext cx="6903720" cy="422852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8881" y="390525"/>
            <a:ext cx="10909640" cy="1510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rgbClr val="FFFFFF"/>
                </a:solidFill>
                <a:latin typeface="+mj-lt"/>
                <a:ea typeface="+mj-ea"/>
                <a:cs typeface="+mj-cs"/>
              </a:rPr>
              <a:t>All Launch Site Names</a:t>
            </a:r>
          </a:p>
        </p:txBody>
      </p:sp>
      <p:sp>
        <p:nvSpPr>
          <p:cNvPr id="1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DCE4982-5334-2B5C-EB6B-A5BD1DA6C95A}"/>
              </a:ext>
            </a:extLst>
          </p:cNvPr>
          <p:cNvPicPr>
            <a:picLocks noChangeAspect="1"/>
          </p:cNvPicPr>
          <p:nvPr/>
        </p:nvPicPr>
        <p:blipFill>
          <a:blip r:embed="rId2"/>
          <a:stretch>
            <a:fillRect/>
          </a:stretch>
        </p:blipFill>
        <p:spPr>
          <a:xfrm>
            <a:off x="3050188" y="3067050"/>
            <a:ext cx="6088576" cy="301953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600" kern="1200">
                <a:solidFill>
                  <a:schemeClr val="tx1"/>
                </a:solidFill>
                <a:latin typeface="+mj-lt"/>
                <a:ea typeface="+mj-ea"/>
                <a:cs typeface="+mj-cs"/>
              </a:rPr>
              <a:t>Launch Site Names Begin with 'CCA'</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EE333BD-402D-5CC1-9A92-348730E7217B}"/>
              </a:ext>
            </a:extLst>
          </p:cNvPr>
          <p:cNvPicPr>
            <a:picLocks noChangeAspect="1"/>
          </p:cNvPicPr>
          <p:nvPr/>
        </p:nvPicPr>
        <p:blipFill>
          <a:blip r:embed="rId2"/>
          <a:stretch>
            <a:fillRect/>
          </a:stretch>
        </p:blipFill>
        <p:spPr>
          <a:xfrm>
            <a:off x="320040" y="3156273"/>
            <a:ext cx="11548872" cy="254075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8881" y="390525"/>
            <a:ext cx="10909640" cy="1510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95601" y="1900826"/>
            <a:ext cx="6396204" cy="662542"/>
          </a:xfrm>
          <a:prstGeom prst="rect">
            <a:avLst/>
          </a:prstGeom>
        </p:spPr>
        <p:txBody>
          <a:bodyPr vert="horz" lIns="91440" tIns="45720" rIns="91440" bIns="45720" rtlCol="0" anchor="ctr">
            <a:normAutofit/>
          </a:bodyPr>
          <a:lstStyle/>
          <a:p>
            <a:pPr marL="0" indent="0" algn="ctr">
              <a:buNone/>
            </a:pPr>
            <a:r>
              <a:rPr lang="en-US" sz="2000" kern="1200">
                <a:solidFill>
                  <a:srgbClr val="FFFFFF"/>
                </a:solidFill>
                <a:latin typeface="+mn-lt"/>
                <a:ea typeface="+mn-ea"/>
                <a:cs typeface="+mn-cs"/>
              </a:rPr>
              <a:t> The query shows that NASA (CRS) booster launches carried a total payload mass of 45,596 kg.</a:t>
            </a:r>
          </a:p>
        </p:txBody>
      </p:sp>
      <p:sp>
        <p:nvSpPr>
          <p:cNvPr id="1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750C26D-0C85-086C-304B-03824DFDB6EE}"/>
              </a:ext>
            </a:extLst>
          </p:cNvPr>
          <p:cNvPicPr>
            <a:picLocks noChangeAspect="1"/>
          </p:cNvPicPr>
          <p:nvPr/>
        </p:nvPicPr>
        <p:blipFill>
          <a:blip r:embed="rId2"/>
          <a:stretch>
            <a:fillRect/>
          </a:stretch>
        </p:blipFill>
        <p:spPr>
          <a:xfrm>
            <a:off x="1035177" y="3539662"/>
            <a:ext cx="10118598" cy="20743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4">
            <a:extLst>
              <a:ext uri="{FF2B5EF4-FFF2-40B4-BE49-F238E27FC236}">
                <a16:creationId xmlns:a16="http://schemas.microsoft.com/office/drawing/2014/main" id="{33EE1EB3-865F-3B40-EF7C-52EFD97A694D}"/>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 The F9 v1.1 booster carried an average payload mass of ~2,928 kg, reflecting its moderate lift capability and the balance between mission requirements and booster performance.</a:t>
            </a:r>
          </a:p>
        </p:txBody>
      </p:sp>
      <p:pic>
        <p:nvPicPr>
          <p:cNvPr id="6" name="Picture 5">
            <a:extLst>
              <a:ext uri="{FF2B5EF4-FFF2-40B4-BE49-F238E27FC236}">
                <a16:creationId xmlns:a16="http://schemas.microsoft.com/office/drawing/2014/main" id="{A5DC3EEF-AFF7-9F1E-EDE6-FB03F25C80A8}"/>
              </a:ext>
            </a:extLst>
          </p:cNvPr>
          <p:cNvPicPr>
            <a:picLocks noChangeAspect="1"/>
          </p:cNvPicPr>
          <p:nvPr/>
        </p:nvPicPr>
        <p:blipFill>
          <a:blip r:embed="rId2"/>
          <a:stretch>
            <a:fillRect/>
          </a:stretch>
        </p:blipFill>
        <p:spPr>
          <a:xfrm>
            <a:off x="630936" y="3178819"/>
            <a:ext cx="10917936" cy="218358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4">
            <a:extLst>
              <a:ext uri="{FF2B5EF4-FFF2-40B4-BE49-F238E27FC236}">
                <a16:creationId xmlns:a16="http://schemas.microsoft.com/office/drawing/2014/main" id="{6F9B25A2-0498-5CDC-1753-CF1A63B28AC9}"/>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 The first successful ground pad landing was achieved on December 22, 2015, marking a historic milestone in reusable rocket technology.</a:t>
            </a:r>
          </a:p>
        </p:txBody>
      </p:sp>
      <p:pic>
        <p:nvPicPr>
          <p:cNvPr id="6" name="Picture 5">
            <a:extLst>
              <a:ext uri="{FF2B5EF4-FFF2-40B4-BE49-F238E27FC236}">
                <a16:creationId xmlns:a16="http://schemas.microsoft.com/office/drawing/2014/main" id="{BA5257A7-ADD9-0D2B-A6F8-047C795A2414}"/>
              </a:ext>
            </a:extLst>
          </p:cNvPr>
          <p:cNvPicPr>
            <a:picLocks noChangeAspect="1"/>
          </p:cNvPicPr>
          <p:nvPr/>
        </p:nvPicPr>
        <p:blipFill>
          <a:blip r:embed="rId2"/>
          <a:stretch>
            <a:fillRect/>
          </a:stretch>
        </p:blipFill>
        <p:spPr>
          <a:xfrm>
            <a:off x="630936" y="3137877"/>
            <a:ext cx="10917936" cy="226547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rgbClr val="FFFFFF"/>
                </a:solidFill>
                <a:latin typeface="+mj-lt"/>
                <a:ea typeface="+mj-ea"/>
                <a:cs typeface="+mj-cs"/>
              </a:rPr>
              <a:t>Successful Drone Ship Landing with Payload between 4000 and 6000</a:t>
            </a: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DBED1C-668B-2C04-561B-E64E36C984B4}"/>
              </a:ext>
            </a:extLst>
          </p:cNvPr>
          <p:cNvSpPr txBox="1"/>
          <p:nvPr/>
        </p:nvSpPr>
        <p:spPr>
          <a:xfrm>
            <a:off x="4474462" y="630936"/>
            <a:ext cx="7074409" cy="14630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200">
                <a:solidFill>
                  <a:srgbClr val="FFFFFF"/>
                </a:solidFill>
              </a:rPr>
              <a:t>Boosters F9 FT B1022, F9 FT B1026, F9 FT B1021.2, and F9 FT B1031.2 achieved successful drone ship landings with payloads between 4000–6000 kg, showcasing reliable performance in this range.</a:t>
            </a:r>
          </a:p>
        </p:txBody>
      </p:sp>
      <p:pic>
        <p:nvPicPr>
          <p:cNvPr id="3" name="Picture 2">
            <a:extLst>
              <a:ext uri="{FF2B5EF4-FFF2-40B4-BE49-F238E27FC236}">
                <a16:creationId xmlns:a16="http://schemas.microsoft.com/office/drawing/2014/main" id="{15F9C6F2-53D1-8050-81F3-A8CD525AC821}"/>
              </a:ext>
            </a:extLst>
          </p:cNvPr>
          <p:cNvPicPr>
            <a:picLocks noChangeAspect="1"/>
          </p:cNvPicPr>
          <p:nvPr/>
        </p:nvPicPr>
        <p:blipFill>
          <a:blip r:embed="rId2"/>
          <a:stretch>
            <a:fillRect/>
          </a:stretch>
        </p:blipFill>
        <p:spPr>
          <a:xfrm>
            <a:off x="630936" y="3369129"/>
            <a:ext cx="10917936" cy="248383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
        <p:nvSpPr>
          <p:cNvPr id="2" name="Content Placeholder 4">
            <a:extLst>
              <a:ext uri="{FF2B5EF4-FFF2-40B4-BE49-F238E27FC236}">
                <a16:creationId xmlns:a16="http://schemas.microsoft.com/office/drawing/2014/main" id="{D2BDC917-4899-F4D5-0E45-DB4A7C2201B9}"/>
              </a:ext>
            </a:extLst>
          </p:cNvPr>
          <p:cNvSpPr txBox="1">
            <a:spLocks/>
          </p:cNvSpPr>
          <p:nvPr/>
        </p:nvSpPr>
        <p:spPr>
          <a:xfrm>
            <a:off x="770011" y="4282103"/>
            <a:ext cx="10050389" cy="11960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98C0E8B-CA2C-C6CB-5FAE-F3F79D498B11}"/>
              </a:ext>
            </a:extLst>
          </p:cNvPr>
          <p:cNvPicPr>
            <a:picLocks noChangeAspect="1"/>
          </p:cNvPicPr>
          <p:nvPr/>
        </p:nvPicPr>
        <p:blipFill>
          <a:blip r:embed="rId2">
            <a:duotone>
              <a:schemeClr val="bg2">
                <a:shade val="45000"/>
                <a:satMod val="135000"/>
              </a:schemeClr>
              <a:prstClr val="white"/>
            </a:duotone>
          </a:blip>
          <a:srcRect t="15730"/>
          <a:stretch>
            <a:fillRect/>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a:t>
            </a:fld>
            <a:endParaRPr lang="en-US" sz="1200">
              <a:solidFill>
                <a:prstClr val="black">
                  <a:tint val="75000"/>
                </a:prstClr>
              </a:solidFill>
              <a:latin typeface="Calibri" panose="020F0502020204030204"/>
            </a:endParaRPr>
          </a:p>
        </p:txBody>
      </p:sp>
      <p:graphicFrame>
        <p:nvGraphicFramePr>
          <p:cNvPr id="21" name="TextBox 2">
            <a:extLst>
              <a:ext uri="{FF2B5EF4-FFF2-40B4-BE49-F238E27FC236}">
                <a16:creationId xmlns:a16="http://schemas.microsoft.com/office/drawing/2014/main" id="{62E92D5A-4803-ACB2-EDEE-6E4D7DA3EA6F}"/>
              </a:ext>
            </a:extLst>
          </p:cNvPr>
          <p:cNvGraphicFramePr/>
          <p:nvPr>
            <p:extLst>
              <p:ext uri="{D42A27DB-BD31-4B8C-83A1-F6EECF244321}">
                <p14:modId xmlns:p14="http://schemas.microsoft.com/office/powerpoint/2010/main" val="25186382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046746" y="641850"/>
            <a:ext cx="3611880" cy="1535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a:solidFill>
                  <a:schemeClr val="tx1"/>
                </a:solidFill>
                <a:latin typeface="+mj-lt"/>
                <a:ea typeface="+mj-ea"/>
                <a:cs typeface="+mj-cs"/>
              </a:rPr>
              <a:t>Total Number of Successful and Failure Mission Outcomes</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00640" y="641850"/>
            <a:ext cx="6053160" cy="1535865"/>
          </a:xfrm>
          <a:prstGeom prst="rect">
            <a:avLst/>
          </a:prstGeom>
        </p:spPr>
        <p:txBody>
          <a:bodyPr vert="horz" lIns="91440" tIns="45720" rIns="91440" bIns="45720" rtlCol="0" anchor="ctr">
            <a:normAutofit/>
          </a:bodyPr>
          <a:lstStyle/>
          <a:p>
            <a:pPr>
              <a:spcBef>
                <a:spcPts val="1400"/>
              </a:spcBef>
            </a:pPr>
            <a:r>
              <a:rPr lang="en-US" sz="1800"/>
              <a:t> The mission records show 98 clear successes, along with 1 in-flight failure, 1 success with unclear payload status, and 1 additional success entry, demonstrating a strong overall reliability.</a:t>
            </a:r>
          </a:p>
        </p:txBody>
      </p:sp>
      <p:pic>
        <p:nvPicPr>
          <p:cNvPr id="6" name="Picture 5">
            <a:extLst>
              <a:ext uri="{FF2B5EF4-FFF2-40B4-BE49-F238E27FC236}">
                <a16:creationId xmlns:a16="http://schemas.microsoft.com/office/drawing/2014/main" id="{D39CE414-B70D-7DB5-EA92-6C436373511B}"/>
              </a:ext>
            </a:extLst>
          </p:cNvPr>
          <p:cNvPicPr>
            <a:picLocks noChangeAspect="1"/>
          </p:cNvPicPr>
          <p:nvPr/>
        </p:nvPicPr>
        <p:blipFill>
          <a:blip r:embed="rId2"/>
          <a:srcRect r="1" b="13914"/>
          <a:stretch>
            <a:fillRect/>
          </a:stretch>
        </p:blipFill>
        <p:spPr>
          <a:xfrm>
            <a:off x="554416" y="2731167"/>
            <a:ext cx="11167447" cy="34849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30</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8881" y="390525"/>
            <a:ext cx="10909640" cy="1510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600" kern="1200">
                <a:solidFill>
                  <a:srgbClr val="FFFFFF"/>
                </a:solidFill>
                <a:latin typeface="+mj-lt"/>
                <a:ea typeface="+mj-ea"/>
                <a:cs typeface="+mj-cs"/>
              </a:rPr>
              <a:t>Boosters Carried Maximum Payload</a:t>
            </a:r>
          </a:p>
        </p:txBody>
      </p:sp>
      <p:sp>
        <p:nvSpPr>
          <p:cNvPr id="1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B33855E-32FB-D76B-70F9-5B45EFEDF1E9}"/>
              </a:ext>
            </a:extLst>
          </p:cNvPr>
          <p:cNvPicPr>
            <a:picLocks noChangeAspect="1"/>
          </p:cNvPicPr>
          <p:nvPr/>
        </p:nvPicPr>
        <p:blipFill>
          <a:blip r:embed="rId2"/>
          <a:stretch>
            <a:fillRect/>
          </a:stretch>
        </p:blipFill>
        <p:spPr>
          <a:xfrm>
            <a:off x="3191076" y="3067050"/>
            <a:ext cx="5806800" cy="301953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rgbClr val="FFFFFF"/>
                </a:solidFill>
                <a:latin typeface="+mj-lt"/>
                <a:ea typeface="+mj-ea"/>
                <a:cs typeface="+mj-cs"/>
              </a:rPr>
              <a:t>2015 Launch Records</a:t>
            </a:r>
          </a:p>
        </p:txBody>
      </p:sp>
      <p:sp>
        <p:nvSpPr>
          <p:cNvPr id="15"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a:solidFill>
                  <a:srgbClr val="FFFFFF"/>
                </a:solidFill>
              </a:rPr>
              <a:t> In 2015, two drone ship landing failures occurred with F9 v1.1 B1012, one in January and another in April, both launched from CCAFS LC-40.</a:t>
            </a:r>
          </a:p>
          <a:p>
            <a:pPr>
              <a:spcBef>
                <a:spcPts val="1400"/>
              </a:spcBef>
            </a:pPr>
            <a:endParaRPr lang="en-US" sz="2200">
              <a:solidFill>
                <a:srgbClr val="FFFFFF"/>
              </a:solidFill>
            </a:endParaRPr>
          </a:p>
        </p:txBody>
      </p:sp>
      <p:pic>
        <p:nvPicPr>
          <p:cNvPr id="6" name="Picture 5">
            <a:extLst>
              <a:ext uri="{FF2B5EF4-FFF2-40B4-BE49-F238E27FC236}">
                <a16:creationId xmlns:a16="http://schemas.microsoft.com/office/drawing/2014/main" id="{7FFCAD29-7E2F-E098-D103-F3F1671ABD8F}"/>
              </a:ext>
            </a:extLst>
          </p:cNvPr>
          <p:cNvPicPr>
            <a:picLocks noChangeAspect="1"/>
          </p:cNvPicPr>
          <p:nvPr/>
        </p:nvPicPr>
        <p:blipFill>
          <a:blip r:embed="rId2"/>
          <a:stretch>
            <a:fillRect/>
          </a:stretch>
        </p:blipFill>
        <p:spPr>
          <a:xfrm>
            <a:off x="630936" y="3683020"/>
            <a:ext cx="10917936" cy="185604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8881" y="390525"/>
            <a:ext cx="10909640" cy="15103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100" kern="1200">
                <a:solidFill>
                  <a:srgbClr val="FFFFFF"/>
                </a:solidFill>
                <a:latin typeface="+mj-lt"/>
                <a:ea typeface="+mj-ea"/>
                <a:cs typeface="+mj-cs"/>
              </a:rPr>
              <a:t>Rank Landing Outcomes Between 2010-06-04 and 2017-03-20</a:t>
            </a:r>
          </a:p>
        </p:txBody>
      </p:sp>
      <p:sp>
        <p:nvSpPr>
          <p:cNvPr id="15"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489ACF1-EBDF-7F50-C1A2-10E93C59779C}"/>
              </a:ext>
            </a:extLst>
          </p:cNvPr>
          <p:cNvPicPr>
            <a:picLocks noChangeAspect="1"/>
          </p:cNvPicPr>
          <p:nvPr/>
        </p:nvPicPr>
        <p:blipFill>
          <a:blip r:embed="rId2"/>
          <a:stretch>
            <a:fillRect/>
          </a:stretch>
        </p:blipFill>
        <p:spPr>
          <a:xfrm>
            <a:off x="1376449" y="3067050"/>
            <a:ext cx="9436054" cy="301953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Site Map</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a:extLst>
              <a:ext uri="{FF2B5EF4-FFF2-40B4-BE49-F238E27FC236}">
                <a16:creationId xmlns:a16="http://schemas.microsoft.com/office/drawing/2014/main" id="{A04ECB15-3267-6A73-8DE6-0CF742EC6106}"/>
              </a:ext>
            </a:extLst>
          </p:cNvPr>
          <p:cNvSpPr>
            <a:spLocks noChangeArrowheads="1"/>
          </p:cNvSpPr>
          <p:nvPr/>
        </p:nvSpPr>
        <p:spPr bwMode="auto">
          <a:xfrm>
            <a:off x="630936" y="2660904"/>
            <a:ext cx="4818888"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000" b="0" i="0" u="none" strike="noStrike" cap="none" normalizeH="0" baseline="0">
              <a:ln>
                <a:noFill/>
              </a:ln>
              <a:effectLst/>
            </a:endParaRP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a:ln>
                  <a:noFill/>
                </a:ln>
                <a:effectLst/>
              </a:rPr>
              <a:t>Geographic Distribution</a:t>
            </a:r>
            <a:r>
              <a:rPr kumimoji="0" lang="en-US" altLang="en-US" sz="1000" b="0" i="0" u="none" strike="noStrike" cap="none" normalizeH="0" baseline="0">
                <a:ln>
                  <a:noFill/>
                </a:ln>
                <a:effectLst/>
              </a:rPr>
              <a:t> </a:t>
            </a:r>
          </a:p>
          <a:p>
            <a:pPr marL="74295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SpaceX launch sites strategically located on coastal regions in Florida and California </a:t>
            </a:r>
          </a:p>
          <a:p>
            <a:pPr marL="74295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Coastal positioning minimizes risk of catastrophic failures affecting populated inland areas </a:t>
            </a:r>
          </a:p>
          <a:p>
            <a:pPr marL="74295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Proximity to ocean allows for safe trajectory paths and booster recovery operations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a:ln>
                  <a:noFill/>
                </a:ln>
                <a:effectLst/>
              </a:rPr>
              <a:t>Key Observations</a:t>
            </a:r>
            <a:r>
              <a:rPr kumimoji="0" lang="en-US" altLang="en-US" sz="1000" b="0" i="0" u="none" strike="noStrike" cap="none" normalizeH="0" baseline="0">
                <a:ln>
                  <a:noFill/>
                </a:ln>
                <a:effectLst/>
              </a:rPr>
              <a:t> </a:t>
            </a:r>
          </a:p>
          <a:p>
            <a:pPr marL="74295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All major launch sites concentrated along United States coastlines </a:t>
            </a:r>
          </a:p>
          <a:p>
            <a:pPr marL="74295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Florida sites provide optimal access to various orbital inclinations </a:t>
            </a:r>
          </a:p>
          <a:p>
            <a:pPr marL="74295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California sites enable polar and sun-synchronous orbit missions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1" i="0" u="none" strike="noStrike" cap="none" normalizeH="0" baseline="0">
                <a:ln>
                  <a:noFill/>
                </a:ln>
                <a:effectLst/>
              </a:rPr>
              <a:t>Safety Considerations</a:t>
            </a:r>
            <a:r>
              <a:rPr kumimoji="0" lang="en-US" altLang="en-US" sz="1000" b="0" i="0" u="none" strike="noStrike" cap="none" normalizeH="0" baseline="0">
                <a:ln>
                  <a:noFill/>
                </a:ln>
                <a:effectLst/>
              </a:rPr>
              <a:t> </a:t>
            </a:r>
          </a:p>
          <a:p>
            <a:pPr marL="74295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Coastal locations reduce risk to human activities during launch operations </a:t>
            </a:r>
          </a:p>
          <a:p>
            <a:pPr marL="742950" marR="0" lvl="1" indent="-228600" fontAlgn="base">
              <a:lnSpc>
                <a:spcPct val="90000"/>
              </a:lnSpc>
              <a:spcBef>
                <a:spcPct val="0"/>
              </a:spcBef>
              <a:spcAft>
                <a:spcPts val="600"/>
              </a:spcAft>
              <a:buClrTx/>
              <a:buSzTx/>
              <a:buFont typeface="Arial" panose="020B0604020202020204" pitchFamily="34" charset="0"/>
              <a:buChar char="•"/>
              <a:tabLst/>
            </a:pPr>
            <a:r>
              <a:rPr kumimoji="0" lang="en-US" altLang="en-US" sz="1000" b="0" i="0" u="none" strike="noStrike" cap="none" normalizeH="0" baseline="0">
                <a:ln>
                  <a:noFill/>
                </a:ln>
                <a:effectLst/>
              </a:rPr>
              <a:t>Geographic isolation provides safety buffer zones for launch failures </a:t>
            </a:r>
          </a:p>
          <a:p>
            <a:pPr marL="28575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000" b="0" i="0" u="none" strike="noStrike" cap="none" normalizeH="0" baseline="0">
              <a:ln>
                <a:noFill/>
              </a:ln>
              <a:effectLst/>
            </a:endParaRPr>
          </a:p>
        </p:txBody>
      </p:sp>
      <p:pic>
        <p:nvPicPr>
          <p:cNvPr id="8" name="Picture 7">
            <a:extLst>
              <a:ext uri="{FF2B5EF4-FFF2-40B4-BE49-F238E27FC236}">
                <a16:creationId xmlns:a16="http://schemas.microsoft.com/office/drawing/2014/main" id="{E17F479E-F1B4-752A-2448-02BD8115846F}"/>
              </a:ext>
            </a:extLst>
          </p:cNvPr>
          <p:cNvPicPr>
            <a:picLocks noChangeAspect="1"/>
          </p:cNvPicPr>
          <p:nvPr/>
        </p:nvPicPr>
        <p:blipFill>
          <a:blip r:embed="rId2"/>
          <a:stretch>
            <a:fillRect/>
          </a:stretch>
        </p:blipFill>
        <p:spPr>
          <a:xfrm>
            <a:off x="6099048" y="1825429"/>
            <a:ext cx="5458968" cy="320714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report</a:t>
            </a:r>
          </a:p>
        </p:txBody>
      </p:sp>
      <p:pic>
        <p:nvPicPr>
          <p:cNvPr id="4" name="Picture 3">
            <a:extLst>
              <a:ext uri="{FF2B5EF4-FFF2-40B4-BE49-F238E27FC236}">
                <a16:creationId xmlns:a16="http://schemas.microsoft.com/office/drawing/2014/main" id="{E1D38F94-EF6C-B7C0-2952-E111D7BFA9E6}"/>
              </a:ext>
            </a:extLst>
          </p:cNvPr>
          <p:cNvPicPr>
            <a:picLocks noChangeAspect="1"/>
          </p:cNvPicPr>
          <p:nvPr/>
        </p:nvPicPr>
        <p:blipFill>
          <a:blip r:embed="rId3"/>
          <a:stretch>
            <a:fillRect/>
          </a:stretch>
        </p:blipFill>
        <p:spPr>
          <a:xfrm>
            <a:off x="6969760" y="2418188"/>
            <a:ext cx="4757451" cy="3014823"/>
          </a:xfrm>
          <a:prstGeom prst="rect">
            <a:avLst/>
          </a:prstGeom>
        </p:spPr>
      </p:pic>
      <p:sp>
        <p:nvSpPr>
          <p:cNvPr id="6" name="Rectangle 1">
            <a:extLst>
              <a:ext uri="{FF2B5EF4-FFF2-40B4-BE49-F238E27FC236}">
                <a16:creationId xmlns:a16="http://schemas.microsoft.com/office/drawing/2014/main" id="{7671284C-FD8E-8CF1-3434-8CB55AA25D0A}"/>
              </a:ext>
            </a:extLst>
          </p:cNvPr>
          <p:cNvSpPr>
            <a:spLocks noChangeArrowheads="1"/>
          </p:cNvSpPr>
          <p:nvPr/>
        </p:nvSpPr>
        <p:spPr bwMode="auto">
          <a:xfrm>
            <a:off x="490432" y="2214193"/>
            <a:ext cx="6479328" cy="3326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10000"/>
              </a:lnSpc>
              <a:spcBef>
                <a:spcPct val="0"/>
              </a:spcBef>
              <a:spcAft>
                <a:spcPct val="0"/>
              </a:spcAft>
              <a:buClrTx/>
              <a:buSzTx/>
              <a:buFont typeface="Wingdings" panose="05000000000000000000" pitchFamily="2" charset="2"/>
              <a:buChar char="q"/>
              <a:tabLst/>
            </a:pPr>
            <a:r>
              <a:rPr kumimoji="0" lang="en-US" altLang="en-US" sz="1200" b="1" i="0" u="none" strike="noStrike" cap="none" normalizeH="0" baseline="0" dirty="0">
                <a:ln>
                  <a:noFill/>
                </a:ln>
                <a:solidFill>
                  <a:schemeClr val="tx1"/>
                </a:solidFill>
                <a:effectLst/>
                <a:latin typeface="Arial" panose="020B0604020202020204" pitchFamily="34" charset="0"/>
              </a:rPr>
              <a:t>Visual Analysis System</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Interactive map displays launch sites with color-coded markers indicating mission outcomes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Green markers represent successful launches while red markers indicate failures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Circular proximity zones highlight geographic clustering of launch activities </a:t>
            </a:r>
          </a:p>
          <a:p>
            <a:pPr marL="171450" marR="0" lvl="0" indent="-171450" algn="l" defTabSz="914400" rtl="0" eaLnBrk="0" fontAlgn="base" latinLnBrk="0" hangingPunct="0">
              <a:lnSpc>
                <a:spcPct val="110000"/>
              </a:lnSpc>
              <a:spcBef>
                <a:spcPct val="0"/>
              </a:spcBef>
              <a:spcAft>
                <a:spcPct val="0"/>
              </a:spcAft>
              <a:buClrTx/>
              <a:buSzTx/>
              <a:buFont typeface="Wingdings" panose="05000000000000000000" pitchFamily="2" charset="2"/>
              <a:buChar char="q"/>
              <a:tabLst/>
            </a:pPr>
            <a:r>
              <a:rPr kumimoji="0" lang="en-US" altLang="en-US" sz="1200" b="1" i="0" u="none" strike="noStrike" cap="none" normalizeH="0" baseline="0" dirty="0">
                <a:ln>
                  <a:noFill/>
                </a:ln>
                <a:solidFill>
                  <a:schemeClr val="tx1"/>
                </a:solidFill>
                <a:effectLst/>
                <a:latin typeface="Arial" panose="020B0604020202020204" pitchFamily="34" charset="0"/>
              </a:rPr>
              <a:t>Site-Specific Patterns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Florida launch sites show mixed success/failure patterns with high launch frequency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California launch site demonstrates concentrated launch activity with distinct outcome distribution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Color clustering reveals performance trends across different geographic locations </a:t>
            </a:r>
          </a:p>
          <a:p>
            <a:pPr marL="171450" marR="0" lvl="0" indent="-171450" algn="l" defTabSz="914400" rtl="0" eaLnBrk="0" fontAlgn="base" latinLnBrk="0" hangingPunct="0">
              <a:lnSpc>
                <a:spcPct val="110000"/>
              </a:lnSpc>
              <a:spcBef>
                <a:spcPct val="0"/>
              </a:spcBef>
              <a:spcAft>
                <a:spcPct val="0"/>
              </a:spcAft>
              <a:buClrTx/>
              <a:buSzTx/>
              <a:buFont typeface="Wingdings" panose="05000000000000000000" pitchFamily="2" charset="2"/>
              <a:buChar char="q"/>
              <a:tabLst/>
            </a:pPr>
            <a:r>
              <a:rPr kumimoji="0" lang="en-US" altLang="en-US" sz="1200" b="1" i="0" u="none" strike="noStrike" cap="none" normalizeH="0" baseline="0" dirty="0">
                <a:ln>
                  <a:noFill/>
                </a:ln>
                <a:solidFill>
                  <a:schemeClr val="tx1"/>
                </a:solidFill>
                <a:effectLst/>
                <a:latin typeface="Arial" panose="020B0604020202020204" pitchFamily="34" charset="0"/>
              </a:rPr>
              <a:t>Key Insights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Launch success rates vary significantly between different site locations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Geographic factors may influence mission outcome patterns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Site selection appears correlated with specific mission types and success probabilities</a:t>
            </a:r>
          </a:p>
          <a:p>
            <a:pPr marL="171450" marR="0" lvl="0" indent="-171450" algn="l" defTabSz="914400" rtl="0" eaLnBrk="0" fontAlgn="base" latinLnBrk="0" hangingPunct="0">
              <a:lnSpc>
                <a:spcPct val="110000"/>
              </a:lnSpc>
              <a:spcBef>
                <a:spcPct val="0"/>
              </a:spcBef>
              <a:spcAft>
                <a:spcPct val="0"/>
              </a:spcAft>
              <a:buClrTx/>
              <a:buSzTx/>
              <a:buFont typeface="Wingdings" panose="05000000000000000000" pitchFamily="2" charset="2"/>
              <a:buChar char="q"/>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Landmarks</a:t>
            </a:r>
          </a:p>
        </p:txBody>
      </p:sp>
      <p:pic>
        <p:nvPicPr>
          <p:cNvPr id="4" name="Picture 3">
            <a:extLst>
              <a:ext uri="{FF2B5EF4-FFF2-40B4-BE49-F238E27FC236}">
                <a16:creationId xmlns:a16="http://schemas.microsoft.com/office/drawing/2014/main" id="{399497C0-5D72-6E12-353C-08A892577B3C}"/>
              </a:ext>
            </a:extLst>
          </p:cNvPr>
          <p:cNvPicPr>
            <a:picLocks noChangeAspect="1"/>
          </p:cNvPicPr>
          <p:nvPr/>
        </p:nvPicPr>
        <p:blipFill>
          <a:blip r:embed="rId3"/>
          <a:stretch>
            <a:fillRect/>
          </a:stretch>
        </p:blipFill>
        <p:spPr>
          <a:xfrm>
            <a:off x="1308841" y="1480865"/>
            <a:ext cx="9416708" cy="48384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rgbClr val="FFFFFF"/>
                </a:solidFill>
                <a:latin typeface="+mj-lt"/>
                <a:ea typeface="+mj-ea"/>
                <a:cs typeface="+mj-cs"/>
              </a:rPr>
              <a:t>Overview of individual Launch Site’s Successful Landings</a:t>
            </a: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a:spcBef>
                <a:spcPts val="1400"/>
              </a:spcBef>
            </a:pPr>
            <a:r>
              <a:rPr lang="en-US" sz="2200">
                <a:solidFill>
                  <a:srgbClr val="FFFFFF"/>
                </a:solidFill>
              </a:rPr>
              <a:t>KSC LC-39A experienced the highest proportion of successful landings, followed by CCAFS LC-40. </a:t>
            </a:r>
          </a:p>
          <a:p>
            <a:pPr>
              <a:spcBef>
                <a:spcPts val="1400"/>
              </a:spcBef>
            </a:pPr>
            <a:r>
              <a:rPr lang="en-US" sz="2200">
                <a:solidFill>
                  <a:srgbClr val="FFFFFF"/>
                </a:solidFill>
              </a:rPr>
              <a:t>• VAFB SLC-4E and CCAFS SLC-40 the lowest. </a:t>
            </a:r>
          </a:p>
          <a:p>
            <a:pPr marL="0">
              <a:spcBef>
                <a:spcPts val="1400"/>
              </a:spcBef>
            </a:pPr>
            <a:endParaRPr lang="en-US" sz="2200">
              <a:solidFill>
                <a:srgbClr val="FFFFFF"/>
              </a:solidFill>
            </a:endParaRPr>
          </a:p>
        </p:txBody>
      </p:sp>
      <p:pic>
        <p:nvPicPr>
          <p:cNvPr id="4" name="Picture 3">
            <a:extLst>
              <a:ext uri="{FF2B5EF4-FFF2-40B4-BE49-F238E27FC236}">
                <a16:creationId xmlns:a16="http://schemas.microsoft.com/office/drawing/2014/main" id="{B096D10F-DEC7-89A0-13E5-95385D2465BA}"/>
              </a:ext>
            </a:extLst>
          </p:cNvPr>
          <p:cNvPicPr>
            <a:picLocks noChangeAspect="1"/>
          </p:cNvPicPr>
          <p:nvPr/>
        </p:nvPicPr>
        <p:blipFill>
          <a:blip r:embed="rId2"/>
          <a:stretch>
            <a:fillRect/>
          </a:stretch>
        </p:blipFill>
        <p:spPr>
          <a:xfrm>
            <a:off x="3036267" y="2971800"/>
            <a:ext cx="6107273" cy="32784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Introduction</a:t>
            </a: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3">
            <a:extLst>
              <a:ext uri="{FF2B5EF4-FFF2-40B4-BE49-F238E27FC236}">
                <a16:creationId xmlns:a16="http://schemas.microsoft.com/office/drawing/2014/main" id="{DAD4F707-EAE5-AB23-F76F-793FD3EDBD2A}"/>
              </a:ext>
            </a:extLst>
          </p:cNvPr>
          <p:cNvSpPr>
            <a:spLocks noChangeArrowheads="1"/>
          </p:cNvSpPr>
          <p:nvPr/>
        </p:nvSpPr>
        <p:spPr bwMode="auto">
          <a:xfrm>
            <a:off x="838200" y="1825625"/>
            <a:ext cx="10515600" cy="4351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285750" marR="0" lvl="0" indent="-228600" fontAlgn="base">
              <a:lnSpc>
                <a:spcPct val="90000"/>
              </a:lnSpc>
              <a:spcBef>
                <a:spcPts val="60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Project Background</a:t>
            </a:r>
            <a:r>
              <a:rPr kumimoji="0" lang="en-US" altLang="en-US" b="0" i="0" u="none" strike="noStrike" cap="none" normalizeH="0" baseline="0">
                <a:ln>
                  <a:noFill/>
                </a:ln>
                <a:effectLst/>
              </a:rPr>
              <a:t>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b="0" i="0" u="none" strike="noStrike" cap="none" normalizeH="0" baseline="0">
                <a:ln>
                  <a:noFill/>
                </a:ln>
                <a:effectLst/>
              </a:rPr>
              <a:t>SpaceX advertises Falcon 9 rocket launches at $62 million vs competitors at $165+ million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b="0" i="0" u="none" strike="noStrike" cap="none" normalizeH="0" baseline="0">
                <a:ln>
                  <a:noFill/>
                </a:ln>
                <a:effectLst/>
              </a:rPr>
              <a:t>Cost savings achieved through first stage reusability technology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b="0" i="0" u="none" strike="noStrike" cap="none" normalizeH="0" baseline="0">
                <a:ln>
                  <a:noFill/>
                </a:ln>
                <a:effectLst/>
              </a:rPr>
              <a:t>IBM Developer Skills Network seeks to leverage this data for competitive bidding against SpaceX </a:t>
            </a:r>
          </a:p>
          <a:p>
            <a:pPr marL="285750" marR="0" lvl="0" indent="-228600" fontAlgn="base">
              <a:lnSpc>
                <a:spcPct val="90000"/>
              </a:lnSpc>
              <a:spcBef>
                <a:spcPts val="600"/>
              </a:spcBef>
              <a:spcAft>
                <a:spcPts val="600"/>
              </a:spcAft>
              <a:buClrTx/>
              <a:buSzTx/>
              <a:buFont typeface="Arial" panose="020B0604020202020204" pitchFamily="34" charset="0"/>
              <a:buChar char="•"/>
              <a:tabLst/>
            </a:pPr>
            <a:r>
              <a:rPr kumimoji="0" lang="en-US" altLang="en-US" b="1" i="0" u="none" strike="noStrike" cap="none" normalizeH="0" baseline="0">
                <a:ln>
                  <a:noFill/>
                </a:ln>
                <a:effectLst/>
              </a:rPr>
              <a:t>Key Research Questions</a:t>
            </a:r>
            <a:r>
              <a:rPr kumimoji="0" lang="en-US" altLang="en-US" b="0" i="0" u="none" strike="noStrike" cap="none" normalizeH="0" baseline="0">
                <a:ln>
                  <a:noFill/>
                </a:ln>
                <a:effectLst/>
              </a:rPr>
              <a:t>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b="0" i="0" u="none" strike="noStrike" cap="none" normalizeH="0" baseline="0">
                <a:ln>
                  <a:noFill/>
                </a:ln>
                <a:effectLst/>
              </a:rPr>
              <a:t>What factors determine if a rocket will land successfully?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b="0" i="0" u="none" strike="noStrike" cap="none" normalizeH="0" baseline="0">
                <a:ln>
                  <a:noFill/>
                </a:ln>
                <a:effectLst/>
              </a:rPr>
              <a:t>How does first stage reusability impact overall launch costs?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b="0" i="0" u="none" strike="noStrike" cap="none" normalizeH="0" baseline="0">
                <a:ln>
                  <a:noFill/>
                </a:ln>
                <a:effectLst/>
              </a:rPr>
              <a:t>What operating conditions ensure a successful landing program for competitive advantage?</a:t>
            </a:r>
          </a:p>
          <a:p>
            <a:pPr marL="0" marR="0" lvl="0" indent="-228600" fontAlgn="base">
              <a:lnSpc>
                <a:spcPct val="9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a:ln>
                <a:noFill/>
              </a:ln>
              <a:effectLs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
        <p:nvSpPr>
          <p:cNvPr id="3" name="TextBox 2">
            <a:extLst>
              <a:ext uri="{FF2B5EF4-FFF2-40B4-BE49-F238E27FC236}">
                <a16:creationId xmlns:a16="http://schemas.microsoft.com/office/drawing/2014/main" id="{29ABD9E7-2CED-FED1-77BC-398D9B131CAF}"/>
              </a:ext>
            </a:extLst>
          </p:cNvPr>
          <p:cNvSpPr txBox="1"/>
          <p:nvPr/>
        </p:nvSpPr>
        <p:spPr>
          <a:xfrm>
            <a:off x="1229360" y="1849120"/>
            <a:ext cx="9479280" cy="38100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0936" y="630936"/>
            <a:ext cx="3599688"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rgbClr val="FFFFFF"/>
                </a:solidFill>
                <a:latin typeface="+mj-lt"/>
                <a:ea typeface="+mj-ea"/>
                <a:cs typeface="+mj-cs"/>
              </a:rPr>
              <a:t>Every site’s Lunch success rate</a:t>
            </a:r>
          </a:p>
        </p:txBody>
      </p:sp>
      <p:sp>
        <p:nvSpPr>
          <p:cNvPr id="17"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74462" y="630936"/>
            <a:ext cx="7074409" cy="1463040"/>
          </a:xfrm>
          <a:prstGeom prst="rect">
            <a:avLst/>
          </a:prstGeom>
        </p:spPr>
        <p:txBody>
          <a:bodyPr vert="horz" lIns="91440" tIns="45720" rIns="91440" bIns="45720" rtlCol="0" anchor="ctr">
            <a:normAutofit/>
          </a:bodyPr>
          <a:lstStyle/>
          <a:p>
            <a:pPr marL="0">
              <a:spcBef>
                <a:spcPts val="1400"/>
              </a:spcBef>
            </a:pPr>
            <a:r>
              <a:rPr lang="en-US" sz="2200">
                <a:solidFill>
                  <a:srgbClr val="FFFFFF"/>
                </a:solidFill>
              </a:rPr>
              <a:t> </a:t>
            </a:r>
          </a:p>
          <a:p>
            <a:r>
              <a:rPr lang="en-US" sz="2200">
                <a:solidFill>
                  <a:srgbClr val="FFFFFF"/>
                </a:solidFill>
              </a:rPr>
              <a:t>Kennedy Space Center's LC-39A facility achieved approximately three-quarters success rate (76.9%) with nearly one-quarter failure rate (23.1%)</a:t>
            </a:r>
          </a:p>
        </p:txBody>
      </p:sp>
      <p:pic>
        <p:nvPicPr>
          <p:cNvPr id="4" name="Picture 3">
            <a:extLst>
              <a:ext uri="{FF2B5EF4-FFF2-40B4-BE49-F238E27FC236}">
                <a16:creationId xmlns:a16="http://schemas.microsoft.com/office/drawing/2014/main" id="{E97865F9-3C61-1DF2-C0DE-265A2B20D3AA}"/>
              </a:ext>
            </a:extLst>
          </p:cNvPr>
          <p:cNvPicPr>
            <a:picLocks noChangeAspect="1"/>
          </p:cNvPicPr>
          <p:nvPr/>
        </p:nvPicPr>
        <p:blipFill>
          <a:blip r:embed="rId2"/>
          <a:stretch>
            <a:fillRect/>
          </a:stretch>
        </p:blipFill>
        <p:spPr>
          <a:xfrm>
            <a:off x="3226595" y="2971800"/>
            <a:ext cx="5726618" cy="32784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28149" y="4894317"/>
            <a:ext cx="8760731" cy="897833"/>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Launch success probability decreases as payload mass increases, with low-weight missions outperforming heavy-weight missions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Lunch Outcome</a:t>
            </a:r>
          </a:p>
        </p:txBody>
      </p:sp>
      <p:pic>
        <p:nvPicPr>
          <p:cNvPr id="4" name="Picture 3">
            <a:extLst>
              <a:ext uri="{FF2B5EF4-FFF2-40B4-BE49-F238E27FC236}">
                <a16:creationId xmlns:a16="http://schemas.microsoft.com/office/drawing/2014/main" id="{A275F245-04D4-8C78-3071-A81E41738703}"/>
              </a:ext>
            </a:extLst>
          </p:cNvPr>
          <p:cNvPicPr>
            <a:picLocks noChangeAspect="1"/>
          </p:cNvPicPr>
          <p:nvPr/>
        </p:nvPicPr>
        <p:blipFill>
          <a:blip r:embed="rId3"/>
          <a:stretch>
            <a:fillRect/>
          </a:stretch>
        </p:blipFill>
        <p:spPr>
          <a:xfrm>
            <a:off x="1328149" y="1546346"/>
            <a:ext cx="9024891" cy="308141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828800" y="5229340"/>
            <a:ext cx="9286240" cy="996366"/>
          </a:xfrm>
          <a:prstGeom prst="rect">
            <a:avLst/>
          </a:prstGeom>
        </p:spPr>
        <p:txBody>
          <a:bodyPr vert="horz" lIns="91440" tIns="45720" rIns="91440" bIns="45720" rtlCol="0" anchor="t">
            <a:normAutofit fontScale="70000" lnSpcReduction="20000"/>
          </a:bodyPr>
          <a:lstStyle/>
          <a:p>
            <a:pPr>
              <a:buFont typeface="Wingdings" panose="05000000000000000000" pitchFamily="2" charset="2"/>
              <a:buChar char="q"/>
            </a:pPr>
            <a:r>
              <a:rPr lang="en-US" sz="2400" dirty="0"/>
              <a:t>Logistic Regression and KNN achieved the highest accuracy and recall, making them the top-performing models in this comparison.</a:t>
            </a:r>
          </a:p>
          <a:p>
            <a:pPr>
              <a:buFont typeface="Wingdings" panose="05000000000000000000" pitchFamily="2" charset="2"/>
              <a:buChar char="q"/>
            </a:pPr>
            <a:r>
              <a:rPr lang="en-US" sz="2400" dirty="0"/>
              <a:t>SVC and Decision Tree performed slightly worse, showing lower recall and ROC-AUC values compared to the other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E559623-AC78-4842-9971-83E653EB2114}"/>
              </a:ext>
            </a:extLst>
          </p:cNvPr>
          <p:cNvPicPr>
            <a:picLocks noChangeAspect="1"/>
          </p:cNvPicPr>
          <p:nvPr/>
        </p:nvPicPr>
        <p:blipFill>
          <a:blip r:embed="rId3"/>
          <a:stretch>
            <a:fillRect/>
          </a:stretch>
        </p:blipFill>
        <p:spPr>
          <a:xfrm>
            <a:off x="1718651" y="1728550"/>
            <a:ext cx="8754697" cy="3400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568309" cy="3302000"/>
          </a:xfrm>
          <a:prstGeom prst="rect">
            <a:avLst/>
          </a:prstGeom>
        </p:spPr>
        <p:txBody>
          <a:bodyPr>
            <a:normAutofit/>
          </a:bodyPr>
          <a:lstStyle/>
          <a:p>
            <a:pPr>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 The decision tree model shows excellent performance with 14 correct landings and only 1 misclassification. </a:t>
            </a:r>
          </a:p>
          <a:p>
            <a:pPr>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It demonstrates high precision and recall, making it the best-performing model for this task.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2987162-7F74-8294-EDC0-0326BB7BE023}"/>
              </a:ext>
            </a:extLst>
          </p:cNvPr>
          <p:cNvPicPr>
            <a:picLocks noChangeAspect="1"/>
          </p:cNvPicPr>
          <p:nvPr/>
        </p:nvPicPr>
        <p:blipFill>
          <a:blip r:embed="rId3"/>
          <a:stretch>
            <a:fillRect/>
          </a:stretch>
        </p:blipFill>
        <p:spPr>
          <a:xfrm>
            <a:off x="4715694" y="1644228"/>
            <a:ext cx="6458851" cy="45821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41248" y="548640"/>
            <a:ext cx="360086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Conclusions</a:t>
            </a:r>
          </a:p>
        </p:txBody>
      </p:sp>
      <p:sp>
        <p:nvSpPr>
          <p:cNvPr id="1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a:extLst>
              <a:ext uri="{FF2B5EF4-FFF2-40B4-BE49-F238E27FC236}">
                <a16:creationId xmlns:a16="http://schemas.microsoft.com/office/drawing/2014/main" id="{62CF03BA-EDDE-A48D-BF17-DA3897912CF4}"/>
              </a:ext>
            </a:extLst>
          </p:cNvPr>
          <p:cNvSpPr>
            <a:spLocks noChangeArrowheads="1"/>
          </p:cNvSpPr>
          <p:nvPr/>
        </p:nvSpPr>
        <p:spPr bwMode="auto">
          <a:xfrm>
            <a:off x="5126418" y="552091"/>
            <a:ext cx="6224335" cy="54315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a:ln>
                  <a:noFill/>
                </a:ln>
                <a:effectLst/>
              </a:rPr>
              <a:t>Performance Trends</a:t>
            </a:r>
            <a:r>
              <a:rPr kumimoji="0" lang="en-US" altLang="en-US" sz="20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2000" b="0" i="0" u="none" strike="noStrike" cap="none" normalizeH="0" baseline="0">
                <a:ln>
                  <a:noFill/>
                </a:ln>
                <a:effectLst/>
              </a:rPr>
              <a:t>Success rates improved continuously over time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2000" b="0" i="0" u="none" strike="noStrike" cap="none" normalizeH="0" baseline="0">
                <a:ln>
                  <a:noFill/>
                </a:ln>
                <a:effectLst/>
              </a:rPr>
              <a:t>Higher launch frequency correlates with better performance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a:ln>
                  <a:noFill/>
                </a:ln>
                <a:effectLst/>
              </a:rPr>
              <a:t>Key Findings</a:t>
            </a:r>
            <a:r>
              <a:rPr kumimoji="0" lang="en-US" altLang="en-US" sz="20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2000" b="0" i="0" u="none" strike="noStrike" cap="none" normalizeH="0" baseline="0">
                <a:ln>
                  <a:noFill/>
                </a:ln>
                <a:effectLst/>
              </a:rPr>
              <a:t>ES-L1, GEO, HEO, SSO, VLEO orbits show highest success rates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2000" b="0" i="0" u="none" strike="noStrike" cap="none" normalizeH="0" baseline="0">
                <a:ln>
                  <a:noFill/>
                </a:ln>
                <a:effectLst/>
              </a:rPr>
              <a:t>KSC LC-39A is top-performing launch site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2000" b="0" i="0" u="none" strike="noStrike" cap="none" normalizeH="0" baseline="0">
                <a:ln>
                  <a:noFill/>
                </a:ln>
                <a:effectLst/>
              </a:rPr>
              <a:t>Success rates increased markedly from 2013-2020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000" b="1" i="0" u="none" strike="noStrike" cap="none" normalizeH="0" baseline="0">
                <a:ln>
                  <a:noFill/>
                </a:ln>
                <a:effectLst/>
              </a:rPr>
              <a:t>Machine Learning Results</a:t>
            </a:r>
            <a:r>
              <a:rPr kumimoji="0" lang="en-US" altLang="en-US" sz="20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2000" b="0" i="0" u="none" strike="noStrike" cap="none" normalizeH="0" baseline="0">
                <a:ln>
                  <a:noFill/>
                </a:ln>
                <a:effectLst/>
              </a:rPr>
              <a:t>DecisionTree Classifier achieved best prediction accuracy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2000" b="0" i="0" u="none" strike="noStrike" cap="none" normalizeH="0" baseline="0">
                <a:ln>
                  <a:noFill/>
                </a:ln>
                <a:effectLst/>
              </a:rPr>
              <a:t>Launch site is highly predictive factor for success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2000" b="0" i="0" u="none" strike="noStrike" cap="none" normalizeH="0" baseline="0">
                <a:ln>
                  <a:noFill/>
                </a:ln>
                <a:effectLst/>
              </a:rPr>
              <a:t>Multiple models demonstrated acceptable performance levels</a:t>
            </a:r>
          </a:p>
          <a:p>
            <a:pPr marL="28575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000" b="0" i="0" u="none" strike="noStrike" cap="none" normalizeH="0" baseline="0">
              <a:ln>
                <a:noFill/>
              </a:ln>
              <a:effectLst/>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Appendix</a:t>
            </a:r>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BBFC2D3-E0AE-558F-991C-6C2558499578}"/>
              </a:ext>
            </a:extLst>
          </p:cNvPr>
          <p:cNvSpPr>
            <a:spLocks noChangeArrowheads="1"/>
          </p:cNvSpPr>
          <p:nvPr/>
        </p:nvSpPr>
        <p:spPr bwMode="auto">
          <a:xfrm>
            <a:off x="838200" y="1929384"/>
            <a:ext cx="10515600" cy="42519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285750" marR="0" lvl="0" indent="-228600" fontAlgn="base">
              <a:lnSpc>
                <a:spcPct val="90000"/>
              </a:lnSpc>
              <a:spcBef>
                <a:spcPts val="60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Data Sources</a:t>
            </a:r>
            <a:r>
              <a:rPr kumimoji="0" lang="en-US" altLang="en-US" sz="1400" b="0" i="0" u="none" strike="noStrike" cap="none" normalizeH="0" baseline="0">
                <a:ln>
                  <a:noFill/>
                </a:ln>
                <a:effectLst/>
              </a:rPr>
              <a:t>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sz="1400" b="0" i="0" u="none" strike="noStrike" cap="none" normalizeH="0" baseline="0">
                <a:ln>
                  <a:noFill/>
                </a:ln>
                <a:effectLst/>
              </a:rPr>
              <a:t>SpaceX API: Primary launch data collection endpoint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sz="1400" b="0" i="0" u="none" strike="noStrike" cap="none" normalizeH="0" baseline="0">
                <a:ln>
                  <a:noFill/>
                </a:ln>
                <a:effectLst/>
              </a:rPr>
              <a:t>Wikipedia: List of Falcon 9 and Falcon Heavy launches (June 2021)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sz="1400" b="0" i="0" u="none" strike="noStrike" cap="none" normalizeH="0" baseline="0">
                <a:ln>
                  <a:noFill/>
                </a:ln>
                <a:effectLst/>
              </a:rPr>
              <a:t>Processed datasets: Wrangled launch data with geographic coordinates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sz="1400" b="0" i="0" u="none" strike="noStrike" cap="none" normalizeH="0" baseline="0">
                <a:ln>
                  <a:noFill/>
                </a:ln>
                <a:effectLst/>
              </a:rPr>
              <a:t>Interactive dashboard data: Filtered datasets for visualization components </a:t>
            </a:r>
          </a:p>
          <a:p>
            <a:pPr marL="285750" marR="0" lvl="0" indent="-228600" fontAlgn="base">
              <a:lnSpc>
                <a:spcPct val="90000"/>
              </a:lnSpc>
              <a:spcBef>
                <a:spcPts val="60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Dataset Files</a:t>
            </a:r>
            <a:r>
              <a:rPr kumimoji="0" lang="en-US" altLang="en-US" sz="1400" b="0" i="0" u="none" strike="noStrike" cap="none" normalizeH="0" baseline="0">
                <a:ln>
                  <a:noFill/>
                </a:ln>
                <a:effectLst/>
              </a:rPr>
              <a:t>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sz="1400" b="0" i="0" u="none" strike="noStrike" cap="none" normalizeH="0" baseline="0">
                <a:ln>
                  <a:noFill/>
                </a:ln>
                <a:effectLst/>
              </a:rPr>
              <a:t>Raw data: dataset_part_1.csv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sz="1400" b="0" i="0" u="none" strike="noStrike" cap="none" normalizeH="0" baseline="0">
                <a:ln>
                  <a:noFill/>
                </a:ln>
                <a:effectLst/>
              </a:rPr>
              <a:t>Cleaned data: dataset_part_2.csv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sz="1400" b="0" i="0" u="none" strike="noStrike" cap="none" normalizeH="0" baseline="0">
                <a:ln>
                  <a:noFill/>
                </a:ln>
                <a:effectLst/>
              </a:rPr>
              <a:t>Geographic data: spacex_launch_geo.csv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sz="1400" b="0" i="0" u="none" strike="noStrike" cap="none" normalizeH="0" baseline="0">
                <a:ln>
                  <a:noFill/>
                </a:ln>
                <a:effectLst/>
              </a:rPr>
              <a:t>Dashboard data: spacex_launch_dash.csv </a:t>
            </a:r>
          </a:p>
          <a:p>
            <a:pPr marL="285750" marR="0" lvl="0" indent="-228600" fontAlgn="base">
              <a:lnSpc>
                <a:spcPct val="90000"/>
              </a:lnSpc>
              <a:spcBef>
                <a:spcPts val="600"/>
              </a:spcBef>
              <a:spcAft>
                <a:spcPts val="600"/>
              </a:spcAft>
              <a:buClrTx/>
              <a:buSzTx/>
              <a:buFont typeface="Arial" panose="020B0604020202020204" pitchFamily="34" charset="0"/>
              <a:buChar char="•"/>
              <a:tabLst/>
            </a:pPr>
            <a:r>
              <a:rPr kumimoji="0" lang="en-US" altLang="en-US" sz="1400" b="1" i="0" u="none" strike="noStrike" cap="none" normalizeH="0" baseline="0">
                <a:ln>
                  <a:noFill/>
                </a:ln>
                <a:effectLst/>
              </a:rPr>
              <a:t>GitHub Repository</a:t>
            </a:r>
            <a:r>
              <a:rPr kumimoji="0" lang="en-US" altLang="en-US" sz="1400" b="0" i="0" u="none" strike="noStrike" cap="none" normalizeH="0" baseline="0">
                <a:ln>
                  <a:noFill/>
                </a:ln>
                <a:effectLst/>
              </a:rPr>
              <a:t> </a:t>
            </a:r>
          </a:p>
          <a:p>
            <a:pPr marL="742950" lvl="1" indent="-228600" fontAlgn="base">
              <a:lnSpc>
                <a:spcPct val="90000"/>
              </a:lnSpc>
              <a:spcBef>
                <a:spcPts val="600"/>
              </a:spcBef>
              <a:spcAft>
                <a:spcPts val="600"/>
              </a:spcAft>
              <a:buFont typeface="Arial" panose="020B0604020202020204" pitchFamily="34" charset="0"/>
              <a:buChar char="•"/>
            </a:pPr>
            <a:r>
              <a:rPr kumimoji="0" lang="en-US" altLang="en-US" sz="1400" b="0" i="0" u="none" strike="noStrike" cap="none" normalizeH="0" baseline="0">
                <a:ln>
                  <a:noFill/>
                </a:ln>
                <a:effectLst/>
              </a:rPr>
              <a:t>Complete project available at: </a:t>
            </a:r>
            <a:r>
              <a:rPr kumimoji="0" lang="en-US" altLang="en-US" sz="1400" b="0" i="0" u="none" strike="noStrike" cap="none" normalizeH="0" baseline="0">
                <a:ln>
                  <a:noFill/>
                </a:ln>
                <a:effectLst/>
                <a:hlinkClick r:id="rId3"/>
              </a:rPr>
              <a:t>https://github.com/atahabilder1/IBM-Data-Science-Certificate</a:t>
            </a:r>
            <a:endParaRPr kumimoji="0" lang="en-US" altLang="en-US" sz="1400" b="0" i="0" u="none" strike="noStrike" cap="none" normalizeH="0" baseline="0">
              <a:ln>
                <a:noFill/>
              </a:ln>
              <a:effectLst/>
            </a:endParaRPr>
          </a:p>
          <a:p>
            <a:pPr marL="285750" marR="0" lvl="0" indent="-228600" fontAlgn="base">
              <a:lnSpc>
                <a:spcPct val="90000"/>
              </a:lnSpc>
              <a:spcBef>
                <a:spcPts val="600"/>
              </a:spcBef>
              <a:spcAft>
                <a:spcPts val="600"/>
              </a:spcAft>
              <a:buClrTx/>
              <a:buSzTx/>
              <a:buFont typeface="Arial" panose="020B0604020202020204" pitchFamily="34" charset="0"/>
              <a:buChar char="•"/>
              <a:tabLst/>
            </a:pPr>
            <a:endParaRPr kumimoji="0" lang="en-US" altLang="en-US" sz="1400" b="0" i="0" u="none" strike="noStrike" cap="none" normalizeH="0" baseline="0">
              <a:ln>
                <a:noFill/>
              </a:ln>
              <a:effectLst/>
            </a:endParaRP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365125"/>
            <a:ext cx="55584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Methodology</a:t>
            </a:r>
          </a:p>
        </p:txBody>
      </p:sp>
      <p:sp>
        <p:nvSpPr>
          <p:cNvPr id="20" name="Freeform: Shape 1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D5CF0FFF-413C-946B-AC54-35E568E7F357}"/>
              </a:ext>
            </a:extLst>
          </p:cNvPr>
          <p:cNvSpPr>
            <a:spLocks noChangeArrowheads="1"/>
          </p:cNvSpPr>
          <p:nvPr/>
        </p:nvSpPr>
        <p:spPr bwMode="auto">
          <a:xfrm>
            <a:off x="838200" y="1825625"/>
            <a:ext cx="5558489" cy="4351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a:ln>
                  <a:noFill/>
                </a:ln>
                <a:effectLst/>
              </a:rPr>
              <a:t>Data Collection</a:t>
            </a:r>
            <a:r>
              <a:rPr kumimoji="0" lang="en-US" altLang="en-US" sz="11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Retrieved data from multiple SpaceX API endpoints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Web scraped tabular data from Wikipedia for additional launch information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a:ln>
                  <a:noFill/>
                </a:ln>
                <a:effectLst/>
              </a:rPr>
              <a:t>Data Wrangling</a:t>
            </a:r>
            <a:r>
              <a:rPr kumimoji="0" lang="en-US" altLang="en-US" sz="11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Extracted relevant records and flattened fields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Resolved missing values using appropriate techniques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Applied one-hot encoding to categorical features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a:ln>
                  <a:noFill/>
                </a:ln>
                <a:effectLst/>
              </a:rPr>
              <a:t>Exploratory Data Analysis (EDA)</a:t>
            </a:r>
            <a:r>
              <a:rPr kumimoji="0" lang="en-US" altLang="en-US" sz="11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Visualized variable relationships using SQL queries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Analyzed data in aggregate to identify patterns and trends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a:ln>
                  <a:noFill/>
                </a:ln>
                <a:effectLst/>
              </a:rPr>
              <a:t>Interactive Visual Analytics</a:t>
            </a:r>
            <a:r>
              <a:rPr kumimoji="0" lang="en-US" altLang="en-US" sz="11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Created interactive maps using Folium to mark launch sites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Developed dashboards with Plotly Dash for data exploration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Calculated distances to proximate locations for geographic analysis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a:ln>
                  <a:noFill/>
                </a:ln>
                <a:effectLst/>
              </a:rPr>
              <a:t>Predictive Analysis</a:t>
            </a:r>
            <a:r>
              <a:rPr kumimoji="0" lang="en-US" altLang="en-US" sz="11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Built, tuned, and evaluated multiple classification models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100" b="0" i="0" u="none" strike="noStrike" cap="none" normalizeH="0" baseline="0">
                <a:ln>
                  <a:noFill/>
                </a:ln>
                <a:effectLst/>
              </a:rPr>
              <a:t>Compared performance of various predictive algorithms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100" b="0" i="0" u="none" strike="noStrike" cap="none" normalizeH="0" baseline="0">
              <a:ln>
                <a:noFill/>
              </a:ln>
              <a:effectLst/>
            </a:endParaRPr>
          </a:p>
        </p:txBody>
      </p:sp>
      <p:sp>
        <p:nvSpPr>
          <p:cNvPr id="22" name="Oval 2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Block Arc 2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eeform: Shape 2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8" name="Straight Connector 2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780104" y="6356350"/>
            <a:ext cx="157369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
        <p:nvSpPr>
          <p:cNvPr id="32" name="Arc 3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838200" y="365125"/>
            <a:ext cx="55584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a:t>
            </a:r>
          </a:p>
        </p:txBody>
      </p:sp>
      <p:sp>
        <p:nvSpPr>
          <p:cNvPr id="19" name="Freeform: Shape 1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Rectangle 1">
            <a:extLst>
              <a:ext uri="{FF2B5EF4-FFF2-40B4-BE49-F238E27FC236}">
                <a16:creationId xmlns:a16="http://schemas.microsoft.com/office/drawing/2014/main" id="{48BA3458-EBBF-8E38-1F36-33BF087D69AC}"/>
              </a:ext>
            </a:extLst>
          </p:cNvPr>
          <p:cNvSpPr>
            <a:spLocks noChangeArrowheads="1"/>
          </p:cNvSpPr>
          <p:nvPr/>
        </p:nvSpPr>
        <p:spPr bwMode="auto">
          <a:xfrm>
            <a:off x="838200" y="1825625"/>
            <a:ext cx="5558489" cy="43513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300" b="1" i="0" u="none" strike="noStrike" cap="none" normalizeH="0" baseline="0">
                <a:ln>
                  <a:noFill/>
                </a:ln>
                <a:effectLst/>
              </a:rPr>
              <a:t>SpaceX API Data Retrieval</a:t>
            </a:r>
            <a:r>
              <a:rPr kumimoji="0" lang="en-US" altLang="en-US" sz="13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Initial launch data obtained from: /v4/launches/past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Additional data backfilled from multiple endpoints: </a:t>
            </a:r>
          </a:p>
          <a:p>
            <a:pPr marL="1085850" lvl="2"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/v4/rockets - Rocket specifications </a:t>
            </a:r>
          </a:p>
          <a:p>
            <a:pPr marL="1085850" lvl="2"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/v4/launchpads - Launch site information </a:t>
            </a:r>
          </a:p>
          <a:p>
            <a:pPr marL="1085850" lvl="2"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/v4/payloads - Payload details </a:t>
            </a:r>
          </a:p>
          <a:p>
            <a:pPr marL="1085850" lvl="2"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/v4/cores - Booster core data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300" b="1" i="0" u="none" strike="noStrike" cap="none" normalizeH="0" baseline="0">
                <a:ln>
                  <a:noFill/>
                </a:ln>
                <a:effectLst/>
              </a:rPr>
              <a:t>Data Processing</a:t>
            </a:r>
            <a:r>
              <a:rPr kumimoji="0" lang="en-US" altLang="en-US" sz="13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Decoded JSON response content using .json() function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Converted to pandas dataframe using json_normalize()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Cleaned data and handled missing values appropriately </a:t>
            </a:r>
          </a:p>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300" b="1" i="0" u="none" strike="noStrike" cap="none" normalizeH="0" baseline="0">
                <a:ln>
                  <a:noFill/>
                </a:ln>
                <a:effectLst/>
              </a:rPr>
              <a:t>Web Scraping from Wikipedia</a:t>
            </a:r>
            <a:r>
              <a:rPr kumimoji="0" lang="en-US" altLang="en-US" sz="1300" b="0" i="0" u="none" strike="noStrike" cap="none" normalizeH="0" baseline="0">
                <a:ln>
                  <a:noFill/>
                </a:ln>
                <a:effectLst/>
              </a:rPr>
              <a:t>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Extracted Falcon 9 and Falcon Heavy launch records using BeautifulSoup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Parsed HTML tables from List of Falcon 9 and Falcon Heavy launches page </a:t>
            </a:r>
          </a:p>
          <a:p>
            <a:pPr marL="742950" lvl="1" indent="-228600" fontAlgn="base">
              <a:lnSpc>
                <a:spcPct val="90000"/>
              </a:lnSpc>
              <a:spcBef>
                <a:spcPct val="0"/>
              </a:spcBef>
              <a:spcAft>
                <a:spcPts val="600"/>
              </a:spcAft>
              <a:buFont typeface="Arial" panose="020B0604020202020204" pitchFamily="34" charset="0"/>
              <a:buChar char="•"/>
            </a:pPr>
            <a:r>
              <a:rPr kumimoji="0" lang="en-US" altLang="en-US" sz="1300" b="0" i="0" u="none" strike="noStrike" cap="none" normalizeH="0" baseline="0">
                <a:ln>
                  <a:noFill/>
                </a:ln>
                <a:effectLst/>
              </a:rPr>
              <a:t>Converted scraped data to pandas dataframe for analysis</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300" b="0" i="0" u="none" strike="noStrike" cap="none" normalizeH="0" baseline="0">
              <a:ln>
                <a:noFill/>
              </a:ln>
              <a:effectLst/>
            </a:endParaRPr>
          </a:p>
        </p:txBody>
      </p:sp>
      <p:sp>
        <p:nvSpPr>
          <p:cNvPr id="21" name="Oval 2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Block Arc 2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7" name="Straight Connector 2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780104" y="6356350"/>
            <a:ext cx="157369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
        <p:nvSpPr>
          <p:cNvPr id="31" name="Arc 3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38200" y="365125"/>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Data Collection – SpaceX API</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8200" y="1825625"/>
            <a:ext cx="5393361" cy="4351338"/>
          </a:xfrm>
          <a:prstGeom prst="rect">
            <a:avLst/>
          </a:prstGeom>
        </p:spPr>
        <p:txBody>
          <a:bodyPr vert="horz" lIns="91440" tIns="45720" rIns="91440" bIns="45720" rtlCol="0">
            <a:normAutofit/>
          </a:bodyPr>
          <a:lstStyle/>
          <a:p>
            <a:pPr>
              <a:spcBef>
                <a:spcPts val="1400"/>
              </a:spcBef>
            </a:pPr>
            <a:endParaRPr lang="en-US" sz="1500"/>
          </a:p>
          <a:p>
            <a:r>
              <a:rPr lang="en-US" sz="1500" b="1"/>
              <a:t>Workflow</a:t>
            </a:r>
          </a:p>
          <a:p>
            <a:pPr lvl="1"/>
            <a:r>
              <a:rPr lang="en-US" sz="1500"/>
              <a:t>Extracted data from SpaceX API endpoints using GET requests</a:t>
            </a:r>
          </a:p>
          <a:p>
            <a:pPr lvl="1"/>
            <a:r>
              <a:rPr lang="en-US" sz="1500"/>
              <a:t>Processed JSON responses into pandas DataFrames</a:t>
            </a:r>
          </a:p>
          <a:p>
            <a:pPr lvl="1"/>
            <a:r>
              <a:rPr lang="en-US" sz="1500"/>
              <a:t>Performed data cleaning and validation</a:t>
            </a:r>
          </a:p>
          <a:p>
            <a:r>
              <a:rPr lang="en-US" sz="1500" b="1"/>
              <a:t>GitHub  Repository</a:t>
            </a:r>
          </a:p>
          <a:p>
            <a:pPr lvl="1"/>
            <a:r>
              <a:rPr lang="en-US" sz="1500"/>
              <a:t>Full code available at: </a:t>
            </a:r>
            <a:r>
              <a:rPr lang="en-US" sz="1500">
                <a:hlinkClick r:id="rId2"/>
              </a:rPr>
              <a:t>https://github.com/atahabilder1/IBM-Data-Science-Certificate/blob/main/jupyter-labs-spacex-data-collection-api.ipynb</a:t>
            </a:r>
            <a:endParaRPr lang="en-US" sz="1500"/>
          </a:p>
          <a:p>
            <a:pPr marL="457200" lvl="1"/>
            <a:endParaRPr lang="en-US" sz="1500"/>
          </a:p>
        </p:txBody>
      </p:sp>
      <p:pic>
        <p:nvPicPr>
          <p:cNvPr id="7" name="Picture 6">
            <a:extLst>
              <a:ext uri="{FF2B5EF4-FFF2-40B4-BE49-F238E27FC236}">
                <a16:creationId xmlns:a16="http://schemas.microsoft.com/office/drawing/2014/main" id="{3A1E350A-CE85-D199-84F4-CA28F0DC9291}"/>
              </a:ext>
            </a:extLst>
          </p:cNvPr>
          <p:cNvPicPr>
            <a:picLocks noChangeAspect="1"/>
          </p:cNvPicPr>
          <p:nvPr/>
        </p:nvPicPr>
        <p:blipFill>
          <a:blip r:embed="rId3"/>
          <a:srcRect l="9806" r="16446" b="3"/>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49"/>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8</a:t>
            </a:fld>
            <a:endParaRPr lang="en-US" sz="1200">
              <a:solidFill>
                <a:prstClr val="black">
                  <a:tint val="75000"/>
                </a:prstClr>
              </a:solidFill>
              <a:latin typeface="Calibri" panose="020F0502020204030204"/>
            </a:endParaRPr>
          </a:p>
        </p:txBody>
      </p:sp>
      <p:sp>
        <p:nvSpPr>
          <p:cNvPr id="1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511109" y="4952207"/>
            <a:ext cx="9519747" cy="1367144"/>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745B9326-CE51-E7F3-5A81-8E7C5C3D1AD4}"/>
              </a:ext>
            </a:extLst>
          </p:cNvPr>
          <p:cNvPicPr>
            <a:picLocks noChangeAspect="1"/>
          </p:cNvPicPr>
          <p:nvPr/>
        </p:nvPicPr>
        <p:blipFill>
          <a:blip r:embed="rId3"/>
          <a:stretch>
            <a:fillRect/>
          </a:stretch>
        </p:blipFill>
        <p:spPr>
          <a:xfrm>
            <a:off x="1875078" y="1572190"/>
            <a:ext cx="7340042" cy="2602454"/>
          </a:xfrm>
          <a:prstGeom prst="rect">
            <a:avLst/>
          </a:prstGeom>
        </p:spPr>
      </p:pic>
      <p:sp>
        <p:nvSpPr>
          <p:cNvPr id="9" name="TextBox 8">
            <a:extLst>
              <a:ext uri="{FF2B5EF4-FFF2-40B4-BE49-F238E27FC236}">
                <a16:creationId xmlns:a16="http://schemas.microsoft.com/office/drawing/2014/main" id="{EE77518B-ACF1-EB63-ED0C-38457C62F426}"/>
              </a:ext>
            </a:extLst>
          </p:cNvPr>
          <p:cNvSpPr txBox="1"/>
          <p:nvPr/>
        </p:nvSpPr>
        <p:spPr>
          <a:xfrm>
            <a:off x="2116211" y="4395886"/>
            <a:ext cx="8128000" cy="2031325"/>
          </a:xfrm>
          <a:prstGeom prst="rect">
            <a:avLst/>
          </a:prstGeom>
          <a:noFill/>
        </p:spPr>
        <p:txBody>
          <a:bodyPr wrap="square" rtlCol="0">
            <a:spAutoFit/>
          </a:bodyPr>
          <a:lstStyle/>
          <a:p>
            <a:r>
              <a:rPr lang="en-US" dirty="0"/>
              <a:t>Process </a:t>
            </a:r>
            <a:r>
              <a:rPr lang="en-US" dirty="0" err="1"/>
              <a:t>OverviewApplied</a:t>
            </a:r>
            <a:r>
              <a:rPr lang="en-US" dirty="0"/>
              <a:t> web scraping techniques to extract Falcon 9 launch records from Wikipedia using </a:t>
            </a:r>
            <a:r>
              <a:rPr lang="en-US" dirty="0" err="1"/>
              <a:t>BeautifulSoupParsed</a:t>
            </a:r>
            <a:r>
              <a:rPr lang="en-US" dirty="0"/>
              <a:t> HTML tables and converted structured data into pandas </a:t>
            </a:r>
            <a:r>
              <a:rPr lang="en-US" dirty="0" err="1"/>
              <a:t>DataFrame</a:t>
            </a:r>
            <a:r>
              <a:rPr lang="en-US" dirty="0"/>
              <a:t> for analysis </a:t>
            </a:r>
          </a:p>
          <a:p>
            <a:r>
              <a:rPr lang="en-US" dirty="0"/>
              <a:t>GitHub Repository Implementation available at: </a:t>
            </a:r>
            <a:r>
              <a:rPr lang="en-US" dirty="0">
                <a:hlinkClick r:id="rId4"/>
              </a:rPr>
              <a:t>https://github.com/atahabilder1/IBM-Data-Science-Certificate/blob/main/jupyter-labs-webscraping.ipynb</a:t>
            </a: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302</TotalTime>
  <Words>2200</Words>
  <Application>Microsoft Office PowerPoint</Application>
  <PresentationFormat>Widescreen</PresentationFormat>
  <Paragraphs>293</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Anik Tahabilder</cp:lastModifiedBy>
  <cp:revision>351</cp:revision>
  <dcterms:created xsi:type="dcterms:W3CDTF">2021-04-29T18:58:34Z</dcterms:created>
  <dcterms:modified xsi:type="dcterms:W3CDTF">2025-09-14T23:27:53Z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